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095f9b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d095f9b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c9bea81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c9bea81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c9bea8154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c9bea815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095f9b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095f9b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9bea81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9bea81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095f9b0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d095f9b0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621c17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621c17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d69a8e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d69a8e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d69a8e3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d69a8e3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095f9b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095f9b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c9bea8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c9bea8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c9bea815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c9bea815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095f9b0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095f9b0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c9bea81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c9bea81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095f9b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095f9b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095f9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095f9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dc.gov/nchs/products/databriefs/db456.htm#Suggested_citation" TargetMode="External"/><Relationship Id="rId4" Type="http://schemas.openxmlformats.org/officeDocument/2006/relationships/hyperlink" Target="https://www.louisianaheart.org/blog/do-men-have-a-higher-risk-for-heart-" TargetMode="External"/><Relationship Id="rId5" Type="http://schemas.openxmlformats.org/officeDocument/2006/relationships/hyperlink" Target="https://pubmed.ncbi.nlm.nih.gov/1086387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30850" y="660050"/>
            <a:ext cx="6290100" cy="28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mfortaa"/>
                <a:ea typeface="Comfortaa"/>
                <a:cs typeface="Comfortaa"/>
                <a:sym typeface="Comfortaa"/>
              </a:rPr>
              <a:t>A Look into the Most Prevalent Cause of Death in the United States</a:t>
            </a:r>
            <a:endParaRPr sz="4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33652" y="35475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Lutz, Grace Shi, Soumik Sarkar, Alejandro Quintanilla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67475" y="1223000"/>
            <a:ext cx="8297100" cy="22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Q3: How do mortality rates change based on state?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Mortality Rate by State Analysis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186075" y="1390325"/>
            <a:ext cx="26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“Outliers” are Michigan and DC for Heart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“Outliers” are South Carolina and Georgia for Overall Mortality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25" y="1343975"/>
            <a:ext cx="3111875" cy="30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" y="1343975"/>
            <a:ext cx="3037124" cy="30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378575" y="89325"/>
            <a:ext cx="33774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and Heart Disease have similar color schemes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Heart disease is low to the west and very 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Heart Disease appears concentrated in eastern central states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84224" cy="24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4150"/>
            <a:ext cx="5284224" cy="26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24100" y="1613300"/>
            <a:ext cx="8366400" cy="18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Q4: Are there differences in heart disease mortality rates between genders?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52400"/>
            <a:ext cx="5529940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6191250" y="152400"/>
            <a:ext cx="2725200" cy="4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female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275.0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(.26%)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 = 105.9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424.7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(.42%)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 = 165.3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☆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male mortality rate is 54% higher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of the females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☆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moking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lcohol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stress adaptability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cholesterol levels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testosterone vs estrogen (and progesterone)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60950" y="1556975"/>
            <a:ext cx="8222100" cy="29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Q4.2: Are there differences in heart disease mortality rates between ethnicities?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" y="241100"/>
            <a:ext cx="6215052" cy="46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6416150" y="124275"/>
            <a:ext cx="2619300" cy="4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mortality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rate =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369.1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 .37%)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438.2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(.44%)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hispanic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216.8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(.22%)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AIAN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441.2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 (.44%)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mortality rate =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173.9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/100k(.17%)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☆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black and AIAN people are &gt;= twice as likely to die from heart disease as API and hispanic people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☆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poverty/income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food and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ealth care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genetics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https://www.cdc.gov/nchs/products/databriefs/db456.htm#Suggested_citation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disease#:~:text=The%20role%20of%20hormones&amp;text=While%20these%20hormones%20are%20largely,can%20also%20affect%20cardiovascular%20health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https://www.louisianaheart.org/blog/do-men-have-a-higher-risk-for-heart-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https://pubmed.ncbi.nlm.nih.gov/10863872/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https://www.health.harvard.edu/heart-health/race-and-ethnicity-clues-to-your-heart-disease-risk#:~:text=Still%2C%20teasing%20out%20the%20reasons,rates%20seen%20among%20some%20groups.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https://my.clevelandclinic.org/health/articles/23051-ethnicity-and-heart-disease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Datasets: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36658" l="12208" r="38564" t="35409"/>
          <a:stretch/>
        </p:blipFill>
        <p:spPr>
          <a:xfrm>
            <a:off x="2362625" y="1426625"/>
            <a:ext cx="4418750" cy="156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58205" l="21647" r="39819" t="26144"/>
          <a:stretch/>
        </p:blipFill>
        <p:spPr>
          <a:xfrm>
            <a:off x="2346600" y="3276200"/>
            <a:ext cx="4450800" cy="112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80750" y="1764950"/>
            <a:ext cx="83058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Q1: What is the most prevalent cause of death in the US?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 Amount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of Deaths Over Dataset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000775" y="1345000"/>
            <a:ext cx="28896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From Heart Disease - 12,222,640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from 2017 - 647,457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from Cancer - 10,843,644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from 2017 - 599,108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5695974" cy="362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Share </a:t>
            </a:r>
            <a:r>
              <a:rPr lang="en"/>
              <a:t>of</a:t>
            </a:r>
            <a:r>
              <a:rPr lang="en"/>
              <a:t> Causes </a:t>
            </a:r>
            <a:r>
              <a:rPr lang="en"/>
              <a:t>of Death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9279" r="6439" t="0"/>
          <a:stretch/>
        </p:blipFill>
        <p:spPr>
          <a:xfrm>
            <a:off x="1836600" y="1357800"/>
            <a:ext cx="5219826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Q2: How have heart disease mortality rates changed over the years?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Heart Mortality Rates Across the US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355" l="1985" r="1619" t="1848"/>
          <a:stretch/>
        </p:blipFill>
        <p:spPr>
          <a:xfrm>
            <a:off x="477050" y="1483200"/>
            <a:ext cx="4328175" cy="33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961400" y="1144125"/>
            <a:ext cx="37947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lower mortality rate in 2017 vs 1999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lowest number of deaths in 2011, the highest number of deaths was in 1999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was a decrease in deaths from 1999-2011, then an increase of deaths 2012-2017.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Regression line predicts a continuing decrease of mortality rate over time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286250"/>
            <a:ext cx="8424600" cy="10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Heart Mortality Rates Across Illinois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54750" y="1144125"/>
            <a:ext cx="3918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/>
              <a:t>There is a lower mortality rate in 2017 vs 1999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/>
              <a:t>The lowest number of deaths in 2009, the highest number of deaths was in 1999</a:t>
            </a:r>
            <a:endParaRPr sz="22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200"/>
              <a:t>Regression line predicts a continuing decrease of mortality rate over time</a:t>
            </a:r>
            <a:endParaRPr sz="2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2481" l="1572" r="1939" t="1724"/>
          <a:stretch/>
        </p:blipFill>
        <p:spPr>
          <a:xfrm>
            <a:off x="459700" y="1205650"/>
            <a:ext cx="4406250" cy="34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234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Change of Mortality by State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427200" y="920325"/>
            <a:ext cx="2463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 of 50 states, 13 states had a positive increase in Heart Disease Mortality. 37 states had a decrease in heart disease mortality.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Nevada had the highest positive increase of 51.67%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West Virginia had the highest negative increase of -28.92%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20325"/>
            <a:ext cx="5828249" cy="3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