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/>
  </p:normalViewPr>
  <p:slideViewPr>
    <p:cSldViewPr snapToGrid="0">
      <p:cViewPr varScale="1">
        <p:scale>
          <a:sx n="66" d="100"/>
          <a:sy n="6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DB6D-7502-1D18-D990-3A1002C66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4BA4B-3F97-1208-8EF6-8EA09B0A2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AB54-BEFC-01C0-9F4D-F44325E8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6D918-50A7-DC91-B2FE-3E15C256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02D5-EBDD-B76B-1A09-74F5E126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358C-FA7A-D886-D4E3-DED6B5258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0966C-3995-98A9-E61A-34797A24B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1145-D5AC-BA18-06EF-4A45BD29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BE31-6B09-1644-B853-055CB1A5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2673-FF85-47B3-3000-E69B33B4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91CB1-3C55-5427-A61E-08276EEE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C68D9-A389-119C-9CC6-B6E2A619C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2A2D-21B1-DA52-6B56-805AE28E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CA310-8337-4FF1-52A2-2ACA35D8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1EAD9-B242-4DCB-89C4-95BBE6C0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36C5-0B77-7C2E-2C33-EE213475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7CFD-A988-ED8C-6F9A-CF67D592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2E04-4ED4-FF05-39B5-D56FCFE5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A01AF-766E-0988-A296-1FF885B1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4809-20BF-1905-7D0C-93D172A0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54E8-33F7-2F12-792D-B3B02D4E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C1E05-5B9E-1218-BC6F-52B62E56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3F298-8FD0-BBCE-E6CC-B25CDDE5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96958-9F84-14DF-2446-8F8BFBA9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5183-9839-AE3E-0B37-D3759A82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8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A949-6FDA-2AF8-BA6E-D429683C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27ADD-040D-984F-CCD3-C4E2B9D19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2F1C4-2716-A893-3FF3-E2A086A9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7A65-5F8F-6B2D-F887-DFCB8536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6221-95EB-2C02-918B-15083872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4A08-FDA3-3F91-924B-E3C517E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7E8E-30CD-3BDB-E884-70E2984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A4D0-45F0-3B6F-324C-69595911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78CD3-C2F9-5A0D-ED5B-9C1FFF69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E88AF-CB73-B0BA-683C-0A15FCBA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49286-C522-EA3C-DD1F-6F8C7A9B1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D98B2-E23D-429C-6F31-7D00234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68E42-513A-5DE6-E8DC-64AE6C47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CCF9D-84B4-B491-5559-0BAAEED3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E1E4-D17A-26F0-3266-312514FC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80893-8143-DCF7-C7C4-261FBCDA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59C61-48C3-464C-42D5-2E0EF56F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E2B3-4B0F-F5F3-B3AF-2A75DFC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C59AC-0C4C-0FE9-F8D4-3E2B2194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7ED9F-3460-79B5-BBC9-A20CEBAA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6DE3F-580C-FDCF-CB97-4D5A81F6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6D2-53F5-69ED-66B4-EC83194E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038E-9AB2-A91E-BDB1-AF0288901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92CFE-3AD9-8A55-35BC-BCD8E8BC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3C7DF-214C-4FC2-6424-3FF7290E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4B8CD-243C-8DD4-03E6-B46B7ADA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B853E-0731-A2CD-6656-C0DFEE8C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0A5E-FE6B-6CD3-79F2-31FC8FCA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A8C43-4908-29C5-32E6-D4EC93A2E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C83ED-E786-AE8F-E278-1375837E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5B94F-E08C-E658-5057-8AEAEEF81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E7C5-2BDC-0476-C472-AB91EFA6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5243D-663B-6AE5-A2B0-85F30F56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C5D15-A8E3-AD53-51ED-7275FFD6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8BE74-B902-84F4-25A7-A2127C50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73E3-F292-2BCD-A50E-0A6A8D81F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FAFF8-A021-1448-9A47-C2FAC81DF4C6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1F9D-3279-1063-09E4-C6ACB6D5E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D273-5721-CF72-947A-2BF8DD153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FDAB8-A75D-A840-A7E1-26B5EC62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rendiendoarduino.wordpress.com/tag/edge-comput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6A25A-3A84-0A32-7EEC-C8750F6D9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IOT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C61E0-6980-6A95-8E47-9F6AC434B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Convergence of ML, Security in forecasting, anomaly detection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diagram of a data processing stack&#10;&#10;AI-generated content may be incorrect.">
            <a:extLst>
              <a:ext uri="{FF2B5EF4-FFF2-40B4-BE49-F238E27FC236}">
                <a16:creationId xmlns:a16="http://schemas.microsoft.com/office/drawing/2014/main" id="{764A4D58-1755-D33C-FCA7-7EAE11B5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4296" y="935260"/>
            <a:ext cx="7214616" cy="4960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D0DB4-80A7-8687-8BDD-74A28FE4ABCB}"/>
              </a:ext>
            </a:extLst>
          </p:cNvPr>
          <p:cNvSpPr txBox="1"/>
          <p:nvPr/>
        </p:nvSpPr>
        <p:spPr>
          <a:xfrm>
            <a:off x="9602830" y="6870700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aprendiendoarduino.wordpress.com/tag/edge-compu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C39497-C983-4390-33C8-30E7EB6BEB87}"/>
              </a:ext>
            </a:extLst>
          </p:cNvPr>
          <p:cNvSpPr txBox="1"/>
          <p:nvPr/>
        </p:nvSpPr>
        <p:spPr>
          <a:xfrm>
            <a:off x="7000960" y="6870700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aprendiendoarduino.wordpress.com/tag/edge-compu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B765-13BF-F7B1-07B6-04B4B622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8906820-04FE-5DAB-3874-30A54A2B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294"/>
            <a:ext cx="10515600" cy="67315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C39D0D-2BB8-5B83-907A-2658FFD0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901700"/>
            <a:ext cx="77343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IOT System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Gangadhar Shiva</dc:creator>
  <cp:lastModifiedBy>Gangadhar Shiva</cp:lastModifiedBy>
  <cp:revision>1</cp:revision>
  <dcterms:created xsi:type="dcterms:W3CDTF">2025-02-08T17:29:59Z</dcterms:created>
  <dcterms:modified xsi:type="dcterms:W3CDTF">2025-02-08T17:46:51Z</dcterms:modified>
</cp:coreProperties>
</file>