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Travelers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Manasa</a:t>
            </a:r>
            <a:r>
              <a:rPr lang="en-US" dirty="0"/>
              <a:t> </a:t>
            </a:r>
            <a:r>
              <a:rPr lang="en-US" dirty="0" err="1"/>
              <a:t>Thipparthi</a:t>
            </a:r>
            <a:endParaRPr lang="en-US" dirty="0"/>
          </a:p>
          <a:p>
            <a:r>
              <a:rPr lang="en-US" dirty="0"/>
              <a:t>Sai </a:t>
            </a:r>
            <a:r>
              <a:rPr lang="en-US" dirty="0" err="1"/>
              <a:t>Jyothi</a:t>
            </a:r>
            <a:r>
              <a:rPr lang="en-US" dirty="0"/>
              <a:t> </a:t>
            </a:r>
            <a:r>
              <a:rPr lang="en-US" dirty="0" err="1"/>
              <a:t>Gudibandi</a:t>
            </a:r>
            <a:endParaRPr lang="en-US" dirty="0"/>
          </a:p>
          <a:p>
            <a:r>
              <a:rPr lang="en-US" dirty="0" err="1"/>
              <a:t>Sujitha</a:t>
            </a:r>
            <a:r>
              <a:rPr lang="en-US" dirty="0"/>
              <a:t> </a:t>
            </a:r>
            <a:r>
              <a:rPr lang="en-US" dirty="0" err="1"/>
              <a:t>Puthana</a:t>
            </a:r>
            <a:endParaRPr lang="en-US" dirty="0"/>
          </a:p>
          <a:p>
            <a:r>
              <a:rPr lang="en-US" dirty="0"/>
              <a:t>Sri Harsha Kumar Raja </a:t>
            </a:r>
            <a:r>
              <a:rPr lang="en-US" dirty="0" err="1"/>
              <a:t>Golla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Aim: </a:t>
            </a:r>
            <a:r>
              <a:rPr lang="en-US" sz="2600" dirty="0"/>
              <a:t>To develop a conversation app that offers the clients to interact with it regarding the health issues they face. This application finds the suitable doctor and books an appointment for the client.</a:t>
            </a:r>
          </a:p>
          <a:p>
            <a:endParaRPr lang="en-US" sz="2600" dirty="0"/>
          </a:p>
          <a:p>
            <a:r>
              <a:rPr lang="en-US" sz="2600" b="1" dirty="0"/>
              <a:t>Approach: </a:t>
            </a:r>
            <a:r>
              <a:rPr lang="en-US" sz="2600" dirty="0"/>
              <a:t>We have implemented a conversation model using the api.ai platform and integrated our web page with the same. Thus the operations are linked with the conversation between our app and the client.</a:t>
            </a:r>
            <a:endParaRPr lang="en-US" sz="26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13" y="2286000"/>
            <a:ext cx="6246111" cy="4022725"/>
          </a:xfrm>
        </p:spPr>
      </p:pic>
    </p:spTree>
    <p:extLst>
      <p:ext uri="{BB962C8B-B14F-4D97-AF65-F5344CB8AC3E}">
        <p14:creationId xmlns:p14="http://schemas.microsoft.com/office/powerpoint/2010/main" val="39308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8" y="4354802"/>
            <a:ext cx="152400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30" y="1767762"/>
            <a:ext cx="1962150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35" y="4315083"/>
            <a:ext cx="280035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6" y="2008025"/>
            <a:ext cx="2181225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11" y="22116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Patient(client) starts interaction with the app with a Hello! , Hi!,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Convo App greets the client and asks for any help.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 responds with the problem like I have a bad stomach or heart pain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Convo App searches for the concerned doctor and replies 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 asks the Convo app to check for the doctor’s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availabilities are popped up by the Convo App patient asks the app to book an appointment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Convo App books an appointment and blocks the doctors calendar for that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 quits the conversation.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1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7811962" cy="441151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 of our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0" y="1105720"/>
            <a:ext cx="5375548" cy="26358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96" y="1105720"/>
            <a:ext cx="6346513" cy="2887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77" y="1160197"/>
            <a:ext cx="5459578" cy="2660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60" y="3993502"/>
            <a:ext cx="4978657" cy="2619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839" y="3993501"/>
            <a:ext cx="5276521" cy="26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4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94" y="2889878"/>
            <a:ext cx="9720072" cy="1499616"/>
          </a:xfrm>
        </p:spPr>
        <p:txBody>
          <a:bodyPr>
            <a:normAutofit/>
          </a:bodyPr>
          <a:lstStyle/>
          <a:p>
            <a:r>
              <a:rPr lang="en-US" sz="8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9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208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Time Travelers</vt:lpstr>
      <vt:lpstr>Overview</vt:lpstr>
      <vt:lpstr>Architecture</vt:lpstr>
      <vt:lpstr>Technologies used</vt:lpstr>
      <vt:lpstr>Flow of the application</vt:lpstr>
      <vt:lpstr>Screenshots of our application</vt:lpstr>
      <vt:lpstr>Thank you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Travelers</dc:title>
  <dc:creator>Golla, Sri Harsha Kumar Raja (UMKC-Student)</dc:creator>
  <cp:lastModifiedBy>saijyothigudibandi9@gmail.com</cp:lastModifiedBy>
  <cp:revision>7</cp:revision>
  <dcterms:created xsi:type="dcterms:W3CDTF">2017-04-16T23:09:56Z</dcterms:created>
  <dcterms:modified xsi:type="dcterms:W3CDTF">2017-04-17T00:55:11Z</dcterms:modified>
</cp:coreProperties>
</file>