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76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E2A0-7810-CD4B-98DF-F1445D04B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731" y="802299"/>
            <a:ext cx="9263122" cy="1903832"/>
          </a:xfrm>
        </p:spPr>
        <p:txBody>
          <a:bodyPr/>
          <a:lstStyle/>
          <a:p>
            <a:r>
              <a:rPr lang="en-US" dirty="0"/>
              <a:t>Movies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C1245-BA40-A746-B94C-3A3036777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151" y="3534032"/>
            <a:ext cx="9040701" cy="974793"/>
          </a:xfrm>
        </p:spPr>
        <p:txBody>
          <a:bodyPr/>
          <a:lstStyle/>
          <a:p>
            <a:r>
              <a:rPr lang="en-US" dirty="0"/>
              <a:t>ETL Project</a:t>
            </a:r>
          </a:p>
        </p:txBody>
      </p:sp>
    </p:spTree>
    <p:extLst>
      <p:ext uri="{BB962C8B-B14F-4D97-AF65-F5344CB8AC3E}">
        <p14:creationId xmlns:p14="http://schemas.microsoft.com/office/powerpoint/2010/main" val="234465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A12-07C5-4B59-BC1D-3957F5C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71084"/>
            <a:ext cx="9603275" cy="1049235"/>
          </a:xfrm>
        </p:spPr>
        <p:txBody>
          <a:bodyPr/>
          <a:lstStyle/>
          <a:p>
            <a:r>
              <a:rPr lang="en-US" dirty="0"/>
              <a:t>Introduction and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A8F3-B618-455E-8CE4-971AF2FA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part of ETL project, performed the following:</a:t>
            </a:r>
          </a:p>
          <a:p>
            <a:r>
              <a:rPr lang="en-US" dirty="0"/>
              <a:t>Extract Movies and ratings csv data from </a:t>
            </a:r>
            <a:r>
              <a:rPr lang="en-US" dirty="0">
                <a:hlinkClick r:id="rId2"/>
              </a:rPr>
              <a:t>www.Kaggle.com</a:t>
            </a:r>
            <a:endParaRPr lang="en-US" dirty="0"/>
          </a:p>
          <a:p>
            <a:r>
              <a:rPr lang="en-US" dirty="0"/>
              <a:t>Transformed the data using Python Pandas </a:t>
            </a:r>
          </a:p>
          <a:p>
            <a:r>
              <a:rPr lang="en-US" dirty="0"/>
              <a:t>Web scrape Amazon search for Movie Title</a:t>
            </a:r>
          </a:p>
          <a:p>
            <a:r>
              <a:rPr lang="en-US" dirty="0"/>
              <a:t>Performed data modeling, created a Schema and </a:t>
            </a:r>
          </a:p>
          <a:p>
            <a:r>
              <a:rPr lang="en-US" dirty="0"/>
              <a:t>Used SQL Alchemy to load the data SQL Lite</a:t>
            </a:r>
          </a:p>
          <a:p>
            <a:r>
              <a:rPr lang="en-US" dirty="0"/>
              <a:t>Query data to show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2986-9EEA-A04A-B73E-959B2E00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545201-E291-4D0E-A0D5-32AEB1EB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7" y="1607126"/>
            <a:ext cx="8935108" cy="4320585"/>
          </a:xfrm>
        </p:spPr>
      </p:pic>
    </p:spTree>
    <p:extLst>
      <p:ext uri="{BB962C8B-B14F-4D97-AF65-F5344CB8AC3E}">
        <p14:creationId xmlns:p14="http://schemas.microsoft.com/office/powerpoint/2010/main" val="3829275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67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Movies data</vt:lpstr>
      <vt:lpstr>Introduction and project overview</vt:lpstr>
      <vt:lpstr>Database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data</dc:title>
  <dc:creator>Mohamed Shehab</dc:creator>
  <cp:lastModifiedBy>Devulapalli</cp:lastModifiedBy>
  <cp:revision>10</cp:revision>
  <dcterms:created xsi:type="dcterms:W3CDTF">2020-05-31T23:51:08Z</dcterms:created>
  <dcterms:modified xsi:type="dcterms:W3CDTF">2020-06-01T23:14:36Z</dcterms:modified>
</cp:coreProperties>
</file>