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shreyash/IBM_Applied_Data_Science_Capsto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gshreyash/IBM_Applied_Data_Science_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gshreyash/IBM_Applied_Data_Science_Capstone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gshreyash/IBM_Applied_Data_Science_Capstone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6215381" cy="13330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Shreyash Gopale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dirty="0" err="1">
                <a:hlinkClick r:id="rId2"/>
              </a:rPr>
              <a:t>gshreyash</a:t>
            </a:r>
            <a:r>
              <a:rPr lang="en-IN" sz="2400" dirty="0">
                <a:hlinkClick r:id="rId2"/>
              </a:rPr>
              <a:t>/</a:t>
            </a:r>
            <a:r>
              <a:rPr lang="en-IN" sz="2400" dirty="0" err="1">
                <a:hlinkClick r:id="rId2"/>
              </a:rPr>
              <a:t>IBM_Applied_Data_Science_Capstone</a:t>
            </a:r>
            <a:r>
              <a:rPr lang="en-IN" sz="2400" dirty="0">
                <a:hlinkClick r:id="rId2"/>
              </a:rPr>
              <a:t> (github.com)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https://github.com/gshreyash/IBM_Applied_Data_Science_Capstone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https://github.com/gshreyash/IBM_Applied_Data_Science_Capstone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https://github.com/gshreyash/IBM_Applied_Data_Science_Capstone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394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https://github.com/gshreyash/IBM_Applied_Data_Science_Capstone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538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https://github.com/gshreyash/IBM_Applied_Data_Science_Capstone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25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https://github.com/gshreyash/IBM_Applied_Data_Science_Capstone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dirty="0" err="1">
                <a:hlinkClick r:id="rId2"/>
              </a:rPr>
              <a:t>gshreyash</a:t>
            </a:r>
            <a:r>
              <a:rPr lang="en-IN" sz="2000" dirty="0">
                <a:hlinkClick r:id="rId2"/>
              </a:rPr>
              <a:t>/</a:t>
            </a:r>
            <a:r>
              <a:rPr lang="en-IN" sz="2000" dirty="0" err="1">
                <a:hlinkClick r:id="rId2"/>
              </a:rPr>
              <a:t>IBM_Applied_Data_Science_Capstone</a:t>
            </a:r>
            <a:r>
              <a:rPr lang="en-IN" sz="2000" dirty="0">
                <a:hlinkClick r:id="rId2"/>
              </a:rPr>
              <a:t> (github.com)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47679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600" dirty="0" err="1">
                <a:hlinkClick r:id="rId23"/>
              </a:rPr>
              <a:t>gshreyash</a:t>
            </a:r>
            <a:r>
              <a:rPr lang="en-IN" sz="1600" dirty="0">
                <a:hlinkClick r:id="rId23"/>
              </a:rPr>
              <a:t>/</a:t>
            </a:r>
            <a:r>
              <a:rPr lang="en-IN" sz="1600" dirty="0" err="1">
                <a:hlinkClick r:id="rId23"/>
              </a:rPr>
              <a:t>IBM_Applied_Data_Science_Capstone</a:t>
            </a:r>
            <a:r>
              <a:rPr lang="en-IN" sz="1600" dirty="0">
                <a:hlinkClick r:id="rId23"/>
              </a:rPr>
              <a:t> (github.com)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4791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600" dirty="0" err="1">
                <a:hlinkClick r:id="rId17"/>
              </a:rPr>
              <a:t>gshreyash</a:t>
            </a:r>
            <a:r>
              <a:rPr lang="en-IN" sz="1600" dirty="0">
                <a:hlinkClick r:id="rId17"/>
              </a:rPr>
              <a:t>/</a:t>
            </a:r>
            <a:r>
              <a:rPr lang="en-IN" sz="1600" dirty="0" err="1">
                <a:hlinkClick r:id="rId17"/>
              </a:rPr>
              <a:t>IBM_Applied_Data_Science_Capstone</a:t>
            </a:r>
            <a:r>
              <a:rPr lang="en-IN" sz="1600" dirty="0">
                <a:hlinkClick r:id="rId17"/>
              </a:rPr>
              <a:t> (github.com)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2784</Words>
  <Application>Microsoft Office PowerPoint</Application>
  <PresentationFormat>Widescreen</PresentationFormat>
  <Paragraphs>286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Gopale, Shreyash</cp:lastModifiedBy>
  <cp:revision>3</cp:revision>
  <dcterms:created xsi:type="dcterms:W3CDTF">2021-08-26T16:53:12Z</dcterms:created>
  <dcterms:modified xsi:type="dcterms:W3CDTF">2022-04-09T19:14:17Z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