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entury Schoolbook" panose="02040604050505020304" pitchFamily="18" charset="0"/>
      <p:regular r:id="rId19"/>
      <p:bold r:id="rId20"/>
      <p:italic r:id="rId21"/>
      <p:boldItalic r:id="rId22"/>
    </p:embeddedFont>
    <p:embeddedFont>
      <p:font typeface="Open Sans" panose="020B0604020202020204" charset="0"/>
      <p:regular r:id="rId23"/>
      <p:bold r:id="rId24"/>
      <p:italic r:id="rId25"/>
      <p:boldItalic r:id="rId26"/>
    </p:embeddedFont>
    <p:embeddedFont>
      <p:font typeface="Oswald" panose="020B0604020202020204" charset="0"/>
      <p:regular r:id="rId27"/>
      <p:bold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1A7B7F-5644-4834-8CB2-98C78E4C8535}">
  <a:tblStyle styleId="{BA1A7B7F-5644-4834-8CB2-98C78E4C853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F0484CF-4B4D-4317-B169-E71956948084}" styleName="Table_1">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60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cypl.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cypl.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cypl.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200" b="1">
                <a:highlight>
                  <a:schemeClr val="lt1"/>
                </a:highlight>
              </a:rPr>
              <a:t>Young Women's Political Leadership Program</a:t>
            </a:r>
            <a:br>
              <a:rPr lang="en" sz="1200">
                <a:highlight>
                  <a:schemeClr val="lt1"/>
                </a:highlight>
              </a:rPr>
            </a:br>
            <a:r>
              <a:rPr lang="en" sz="1200">
                <a:highlight>
                  <a:schemeClr val="lt1"/>
                </a:highlight>
              </a:rPr>
              <a:t>Week-long retreat in July includes workshops led by experts in the field on public speaking, messaging, networking, on-camera media training, and platform development.</a:t>
            </a:r>
            <a:endParaRPr sz="1200">
              <a:highlight>
                <a:schemeClr val="lt1"/>
              </a:highlight>
            </a:endParaRPr>
          </a:p>
          <a:p>
            <a:pPr marL="0" lvl="0" indent="0" algn="l" rtl="0">
              <a:lnSpc>
                <a:spcPct val="115000"/>
              </a:lnSpc>
              <a:spcBef>
                <a:spcPts val="0"/>
              </a:spcBef>
              <a:spcAft>
                <a:spcPts val="0"/>
              </a:spcAft>
              <a:buClr>
                <a:schemeClr val="dk1"/>
              </a:buClr>
              <a:buSzPts val="1100"/>
              <a:buFont typeface="Arial"/>
              <a:buNone/>
            </a:pPr>
            <a:br>
              <a:rPr lang="en" sz="1200">
                <a:highlight>
                  <a:schemeClr val="lt1"/>
                </a:highlight>
              </a:rPr>
            </a:br>
            <a:r>
              <a:rPr lang="en" sz="1200" b="1">
                <a:highlight>
                  <a:schemeClr val="lt1"/>
                </a:highlight>
              </a:rPr>
              <a:t>Elect Her</a:t>
            </a:r>
            <a:endParaRPr sz="1200" b="1">
              <a:highlight>
                <a:schemeClr val="lt1"/>
              </a:highlight>
            </a:endParaRPr>
          </a:p>
          <a:p>
            <a:pPr marL="0" lvl="0" indent="0" algn="l" rtl="0">
              <a:lnSpc>
                <a:spcPct val="115000"/>
              </a:lnSpc>
              <a:spcBef>
                <a:spcPts val="0"/>
              </a:spcBef>
              <a:spcAft>
                <a:spcPts val="0"/>
              </a:spcAft>
              <a:buClr>
                <a:srgbClr val="000000"/>
              </a:buClr>
              <a:buSzPts val="1100"/>
              <a:buFont typeface="Arial"/>
              <a:buNone/>
            </a:pPr>
            <a:r>
              <a:rPr lang="en" sz="1200">
                <a:highlight>
                  <a:schemeClr val="lt1"/>
                </a:highlight>
              </a:rPr>
              <a:t>Daylong training for college women on how to run for student government on your campus.</a:t>
            </a:r>
            <a:endParaRPr sz="1200">
              <a:highlight>
                <a:schemeClr val="lt1"/>
              </a:highlight>
            </a:endParaRPr>
          </a:p>
          <a:p>
            <a:pPr marL="0" lvl="0" indent="0" algn="l" rtl="0">
              <a:lnSpc>
                <a:spcPct val="160000"/>
              </a:lnSpc>
              <a:spcBef>
                <a:spcPts val="2000"/>
              </a:spcBef>
              <a:spcAft>
                <a:spcPts val="0"/>
              </a:spcAft>
              <a:buClr>
                <a:srgbClr val="000000"/>
              </a:buClr>
              <a:buSzPts val="1100"/>
              <a:buFont typeface="Arial"/>
              <a:buNone/>
            </a:pPr>
            <a:r>
              <a:rPr lang="en" sz="1200" b="1">
                <a:highlight>
                  <a:schemeClr val="lt1"/>
                </a:highlight>
              </a:rPr>
              <a:t>Star Fellowship</a:t>
            </a:r>
            <a:br>
              <a:rPr lang="en" sz="1200">
                <a:highlight>
                  <a:schemeClr val="lt1"/>
                </a:highlight>
              </a:rPr>
            </a:br>
            <a:r>
              <a:rPr lang="en" sz="1200">
                <a:highlight>
                  <a:schemeClr val="lt1"/>
                </a:highlight>
              </a:rPr>
              <a:t>The Running Start/Walmart Star Fellowship program brings 14 college women to Washington, DC each year to learn about politics first-hand. </a:t>
            </a:r>
            <a:endParaRPr sz="1200">
              <a:highlight>
                <a:schemeClr val="lt1"/>
              </a:highlight>
            </a:endParaRPr>
          </a:p>
          <a:p>
            <a:pPr marL="0" lvl="0" indent="0" algn="l" rtl="0">
              <a:lnSpc>
                <a:spcPct val="115000"/>
              </a:lnSpc>
              <a:spcBef>
                <a:spcPts val="0"/>
              </a:spcBef>
              <a:spcAft>
                <a:spcPts val="0"/>
              </a:spcAft>
              <a:buClr>
                <a:srgbClr val="000000"/>
              </a:buClr>
              <a:buSzPts val="1100"/>
              <a:buFont typeface="Arial"/>
              <a:buNone/>
            </a:pPr>
            <a:endParaRPr sz="1200">
              <a:highlight>
                <a:schemeClr val="lt1"/>
              </a:highlight>
            </a:endParaRPr>
          </a:p>
          <a:p>
            <a:pPr marL="0" lvl="0" indent="0" algn="l" rtl="0">
              <a:lnSpc>
                <a:spcPct val="160000"/>
              </a:lnSpc>
              <a:spcBef>
                <a:spcPts val="0"/>
              </a:spcBef>
              <a:spcAft>
                <a:spcPts val="0"/>
              </a:spcAft>
              <a:buClr>
                <a:srgbClr val="000000"/>
              </a:buClr>
              <a:buSzPts val="1100"/>
              <a:buFont typeface="Arial"/>
              <a:buNone/>
            </a:pPr>
            <a:r>
              <a:rPr lang="en" sz="1200" b="1">
                <a:highlight>
                  <a:schemeClr val="lt1"/>
                </a:highlight>
              </a:rPr>
              <a:t>Run with Running Start</a:t>
            </a:r>
            <a:br>
              <a:rPr lang="en" sz="1200">
                <a:highlight>
                  <a:schemeClr val="lt1"/>
                </a:highlight>
              </a:rPr>
            </a:br>
            <a:r>
              <a:rPr lang="en" sz="1200">
                <a:highlight>
                  <a:schemeClr val="lt1"/>
                </a:highlight>
              </a:rPr>
              <a:t>Run With Running Start accepts submissions from alumni of Running Start programs and chooses 10 participants to compete in a mock political election. </a:t>
            </a:r>
            <a:endParaRPr>
              <a:solidFill>
                <a:schemeClr val="hlink"/>
              </a:solidFill>
              <a:uFill>
                <a:noFill/>
              </a:uFill>
              <a:hlinkClick r:id="rId3"/>
            </a:endParaRPr>
          </a:p>
          <a:p>
            <a:pPr marL="0" lvl="0" indent="0" algn="l" rtl="0">
              <a:lnSpc>
                <a:spcPct val="100000"/>
              </a:lnSpc>
              <a:spcBef>
                <a:spcPts val="0"/>
              </a:spcBef>
              <a:spcAft>
                <a:spcPts val="0"/>
              </a:spcAft>
              <a:buClr>
                <a:schemeClr val="dk1"/>
              </a:buClr>
              <a:buSzPts val="1100"/>
              <a:buFont typeface="Arial"/>
              <a:buNone/>
            </a:pPr>
            <a:endParaRPr sz="105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Roboto"/>
                <a:ea typeface="Roboto"/>
                <a:cs typeface="Roboto"/>
                <a:sym typeface="Roboto"/>
              </a:rPr>
              <a:t>How We Do It</a:t>
            </a:r>
            <a:endParaRPr sz="105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endParaRPr sz="105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Roboto"/>
                <a:ea typeface="Roboto"/>
                <a:cs typeface="Roboto"/>
                <a:sym typeface="Roboto"/>
              </a:rPr>
              <a:t>Running Start has six training programs for high school, college-aged, and recently graduated young women. They are: the Young Women’s Political Leadership Program; the Summit; Elect Her; the Running Start / Walmart Star Fellowship; the Running Start Internship Program; and Run with Running Start. Each program combines skills training from experts (in fundraising, public speaking, messaging, networking, and campaign team building) and mentoring by women in politics. We find that our program participants leave with the confidence to run now (for student government and local office) and the desire and skills to run in the future!</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200" b="1">
                <a:highlight>
                  <a:schemeClr val="lt1"/>
                </a:highlight>
              </a:rPr>
              <a:t>Young Women's Political Leadership Program</a:t>
            </a:r>
            <a:br>
              <a:rPr lang="en" sz="1200">
                <a:highlight>
                  <a:schemeClr val="lt1"/>
                </a:highlight>
              </a:rPr>
            </a:br>
            <a:r>
              <a:rPr lang="en" sz="1200">
                <a:highlight>
                  <a:schemeClr val="lt1"/>
                </a:highlight>
              </a:rPr>
              <a:t>Week-long retreat in July includes workshops led by experts in the field on public speaking, messaging, networking, on-camera media training, and platform development.</a:t>
            </a:r>
            <a:endParaRPr sz="1200">
              <a:highlight>
                <a:schemeClr val="lt1"/>
              </a:highlight>
            </a:endParaRPr>
          </a:p>
          <a:p>
            <a:pPr marL="0" lvl="0" indent="0" algn="l" rtl="0">
              <a:lnSpc>
                <a:spcPct val="115000"/>
              </a:lnSpc>
              <a:spcBef>
                <a:spcPts val="0"/>
              </a:spcBef>
              <a:spcAft>
                <a:spcPts val="0"/>
              </a:spcAft>
              <a:buClr>
                <a:schemeClr val="dk1"/>
              </a:buClr>
              <a:buSzPts val="1100"/>
              <a:buFont typeface="Arial"/>
              <a:buNone/>
            </a:pPr>
            <a:br>
              <a:rPr lang="en" sz="1200">
                <a:highlight>
                  <a:schemeClr val="lt1"/>
                </a:highlight>
              </a:rPr>
            </a:br>
            <a:r>
              <a:rPr lang="en" sz="1200" b="1">
                <a:highlight>
                  <a:schemeClr val="lt1"/>
                </a:highlight>
              </a:rPr>
              <a:t>Elect Her</a:t>
            </a:r>
            <a:endParaRPr sz="1200" b="1">
              <a:highlight>
                <a:schemeClr val="lt1"/>
              </a:highlight>
            </a:endParaRPr>
          </a:p>
          <a:p>
            <a:pPr marL="0" lvl="0" indent="0" algn="l" rtl="0">
              <a:lnSpc>
                <a:spcPct val="115000"/>
              </a:lnSpc>
              <a:spcBef>
                <a:spcPts val="0"/>
              </a:spcBef>
              <a:spcAft>
                <a:spcPts val="0"/>
              </a:spcAft>
              <a:buClr>
                <a:srgbClr val="000000"/>
              </a:buClr>
              <a:buSzPts val="1100"/>
              <a:buFont typeface="Arial"/>
              <a:buNone/>
            </a:pPr>
            <a:r>
              <a:rPr lang="en" sz="1200">
                <a:highlight>
                  <a:schemeClr val="lt1"/>
                </a:highlight>
              </a:rPr>
              <a:t>Daylong training for college women on how to run for student government on your campus.</a:t>
            </a:r>
            <a:endParaRPr sz="1200">
              <a:highlight>
                <a:schemeClr val="lt1"/>
              </a:highlight>
            </a:endParaRPr>
          </a:p>
          <a:p>
            <a:pPr marL="0" lvl="0" indent="0" algn="l" rtl="0">
              <a:lnSpc>
                <a:spcPct val="160000"/>
              </a:lnSpc>
              <a:spcBef>
                <a:spcPts val="2000"/>
              </a:spcBef>
              <a:spcAft>
                <a:spcPts val="0"/>
              </a:spcAft>
              <a:buClr>
                <a:srgbClr val="000000"/>
              </a:buClr>
              <a:buSzPts val="1100"/>
              <a:buFont typeface="Arial"/>
              <a:buNone/>
            </a:pPr>
            <a:r>
              <a:rPr lang="en" sz="1200" b="1">
                <a:highlight>
                  <a:schemeClr val="lt1"/>
                </a:highlight>
              </a:rPr>
              <a:t>Star Fellowship</a:t>
            </a:r>
            <a:br>
              <a:rPr lang="en" sz="1200">
                <a:highlight>
                  <a:schemeClr val="lt1"/>
                </a:highlight>
              </a:rPr>
            </a:br>
            <a:r>
              <a:rPr lang="en" sz="1200">
                <a:highlight>
                  <a:schemeClr val="lt1"/>
                </a:highlight>
              </a:rPr>
              <a:t>The Running Start/Walmart Star Fellowship program brings 14 college women to Washington, DC each year to learn about politics first-hand. </a:t>
            </a:r>
            <a:endParaRPr sz="1200">
              <a:highlight>
                <a:schemeClr val="lt1"/>
              </a:highlight>
            </a:endParaRPr>
          </a:p>
          <a:p>
            <a:pPr marL="0" lvl="0" indent="0" algn="l" rtl="0">
              <a:lnSpc>
                <a:spcPct val="115000"/>
              </a:lnSpc>
              <a:spcBef>
                <a:spcPts val="0"/>
              </a:spcBef>
              <a:spcAft>
                <a:spcPts val="0"/>
              </a:spcAft>
              <a:buClr>
                <a:srgbClr val="000000"/>
              </a:buClr>
              <a:buSzPts val="1100"/>
              <a:buFont typeface="Arial"/>
              <a:buNone/>
            </a:pPr>
            <a:endParaRPr sz="1200">
              <a:highlight>
                <a:schemeClr val="lt1"/>
              </a:highlight>
            </a:endParaRPr>
          </a:p>
          <a:p>
            <a:pPr marL="0" lvl="0" indent="0" algn="l" rtl="0">
              <a:lnSpc>
                <a:spcPct val="160000"/>
              </a:lnSpc>
              <a:spcBef>
                <a:spcPts val="0"/>
              </a:spcBef>
              <a:spcAft>
                <a:spcPts val="0"/>
              </a:spcAft>
              <a:buClr>
                <a:srgbClr val="000000"/>
              </a:buClr>
              <a:buSzPts val="1100"/>
              <a:buFont typeface="Arial"/>
              <a:buNone/>
            </a:pPr>
            <a:r>
              <a:rPr lang="en" sz="1200" b="1">
                <a:highlight>
                  <a:schemeClr val="lt1"/>
                </a:highlight>
              </a:rPr>
              <a:t>Run with Running Start</a:t>
            </a:r>
            <a:br>
              <a:rPr lang="en" sz="1200">
                <a:highlight>
                  <a:schemeClr val="lt1"/>
                </a:highlight>
              </a:rPr>
            </a:br>
            <a:r>
              <a:rPr lang="en" sz="1200">
                <a:highlight>
                  <a:schemeClr val="lt1"/>
                </a:highlight>
              </a:rPr>
              <a:t>Run With Running Start accepts submissions from alumni of Running Start programs and chooses 10 participants to compete in a mock political election. </a:t>
            </a:r>
            <a:endParaRPr>
              <a:solidFill>
                <a:schemeClr val="hlink"/>
              </a:solidFill>
              <a:uFill>
                <a:noFill/>
              </a:uFill>
              <a:hlinkClick r:id="rId3"/>
            </a:endParaRPr>
          </a:p>
          <a:p>
            <a:pPr marL="0" lvl="0" indent="0" algn="l" rtl="0">
              <a:lnSpc>
                <a:spcPct val="100000"/>
              </a:lnSpc>
              <a:spcBef>
                <a:spcPts val="0"/>
              </a:spcBef>
              <a:spcAft>
                <a:spcPts val="0"/>
              </a:spcAft>
              <a:buClr>
                <a:schemeClr val="dk1"/>
              </a:buClr>
              <a:buSzPts val="1100"/>
              <a:buFont typeface="Arial"/>
              <a:buNone/>
            </a:pPr>
            <a:endParaRPr sz="105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Roboto"/>
                <a:ea typeface="Roboto"/>
                <a:cs typeface="Roboto"/>
                <a:sym typeface="Roboto"/>
              </a:rPr>
              <a:t>How We Do It</a:t>
            </a:r>
            <a:endParaRPr sz="105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endParaRPr sz="105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Roboto"/>
                <a:ea typeface="Roboto"/>
                <a:cs typeface="Roboto"/>
                <a:sym typeface="Roboto"/>
              </a:rPr>
              <a:t>Running Start has six training programs for high school, college-aged, and recently graduated young women. They are: the Young Women’s Political Leadership Program; the Summit; Elect Her; the Running Start / Walmart Star Fellowship; the Running Start Internship Program; and Run with Running Start. Each program combines skills training from experts (in fundraising, public speaking, messaging, networking, and campaign team building) and mentoring by women in politics. We find that our program participants leave with the confidence to run now (for student government and local office) and the desire and skills to run in the future!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200" b="1">
                <a:highlight>
                  <a:schemeClr val="lt1"/>
                </a:highlight>
              </a:rPr>
              <a:t>Young Women's Political Leadership Program</a:t>
            </a:r>
            <a:br>
              <a:rPr lang="en" sz="1200">
                <a:highlight>
                  <a:schemeClr val="lt1"/>
                </a:highlight>
              </a:rPr>
            </a:br>
            <a:r>
              <a:rPr lang="en" sz="1200">
                <a:highlight>
                  <a:schemeClr val="lt1"/>
                </a:highlight>
              </a:rPr>
              <a:t>Week-long retreat in July includes workshops led by experts in the field on public speaking, messaging, networking, on-camera media training, and platform development.</a:t>
            </a:r>
            <a:endParaRPr sz="1200">
              <a:highlight>
                <a:schemeClr val="lt1"/>
              </a:highlight>
            </a:endParaRPr>
          </a:p>
          <a:p>
            <a:pPr marL="0" lvl="0" indent="0" algn="l" rtl="0">
              <a:lnSpc>
                <a:spcPct val="115000"/>
              </a:lnSpc>
              <a:spcBef>
                <a:spcPts val="0"/>
              </a:spcBef>
              <a:spcAft>
                <a:spcPts val="0"/>
              </a:spcAft>
              <a:buClr>
                <a:schemeClr val="dk1"/>
              </a:buClr>
              <a:buSzPts val="1100"/>
              <a:buFont typeface="Arial"/>
              <a:buNone/>
            </a:pPr>
            <a:br>
              <a:rPr lang="en" sz="1200">
                <a:highlight>
                  <a:schemeClr val="lt1"/>
                </a:highlight>
              </a:rPr>
            </a:br>
            <a:r>
              <a:rPr lang="en" sz="1200" b="1">
                <a:highlight>
                  <a:schemeClr val="lt1"/>
                </a:highlight>
              </a:rPr>
              <a:t>Elect Her</a:t>
            </a:r>
            <a:endParaRPr sz="1200" b="1">
              <a:highlight>
                <a:schemeClr val="lt1"/>
              </a:highlight>
            </a:endParaRPr>
          </a:p>
          <a:p>
            <a:pPr marL="0" lvl="0" indent="0" algn="l" rtl="0">
              <a:lnSpc>
                <a:spcPct val="115000"/>
              </a:lnSpc>
              <a:spcBef>
                <a:spcPts val="0"/>
              </a:spcBef>
              <a:spcAft>
                <a:spcPts val="0"/>
              </a:spcAft>
              <a:buClr>
                <a:srgbClr val="000000"/>
              </a:buClr>
              <a:buSzPts val="1100"/>
              <a:buFont typeface="Arial"/>
              <a:buNone/>
            </a:pPr>
            <a:r>
              <a:rPr lang="en" sz="1200">
                <a:highlight>
                  <a:schemeClr val="lt1"/>
                </a:highlight>
              </a:rPr>
              <a:t>Daylong training for college women on how to run for student government on your campus.</a:t>
            </a:r>
            <a:endParaRPr sz="1200">
              <a:highlight>
                <a:schemeClr val="lt1"/>
              </a:highlight>
            </a:endParaRPr>
          </a:p>
          <a:p>
            <a:pPr marL="0" lvl="0" indent="0" algn="l" rtl="0">
              <a:lnSpc>
                <a:spcPct val="160000"/>
              </a:lnSpc>
              <a:spcBef>
                <a:spcPts val="2000"/>
              </a:spcBef>
              <a:spcAft>
                <a:spcPts val="0"/>
              </a:spcAft>
              <a:buClr>
                <a:srgbClr val="000000"/>
              </a:buClr>
              <a:buSzPts val="1100"/>
              <a:buFont typeface="Arial"/>
              <a:buNone/>
            </a:pPr>
            <a:r>
              <a:rPr lang="en" sz="1200" b="1">
                <a:highlight>
                  <a:schemeClr val="lt1"/>
                </a:highlight>
              </a:rPr>
              <a:t>Star Fellowship</a:t>
            </a:r>
            <a:br>
              <a:rPr lang="en" sz="1200">
                <a:highlight>
                  <a:schemeClr val="lt1"/>
                </a:highlight>
              </a:rPr>
            </a:br>
            <a:r>
              <a:rPr lang="en" sz="1200">
                <a:highlight>
                  <a:schemeClr val="lt1"/>
                </a:highlight>
              </a:rPr>
              <a:t>The Running Start/Walmart Star Fellowship program brings 14 college women to Washington, DC each year to learn about politics first-hand. </a:t>
            </a:r>
            <a:endParaRPr sz="1200">
              <a:highlight>
                <a:schemeClr val="lt1"/>
              </a:highlight>
            </a:endParaRPr>
          </a:p>
          <a:p>
            <a:pPr marL="0" lvl="0" indent="0" algn="l" rtl="0">
              <a:lnSpc>
                <a:spcPct val="115000"/>
              </a:lnSpc>
              <a:spcBef>
                <a:spcPts val="0"/>
              </a:spcBef>
              <a:spcAft>
                <a:spcPts val="0"/>
              </a:spcAft>
              <a:buClr>
                <a:srgbClr val="000000"/>
              </a:buClr>
              <a:buSzPts val="1100"/>
              <a:buFont typeface="Arial"/>
              <a:buNone/>
            </a:pPr>
            <a:endParaRPr sz="1200">
              <a:highlight>
                <a:schemeClr val="lt1"/>
              </a:highlight>
            </a:endParaRPr>
          </a:p>
          <a:p>
            <a:pPr marL="0" lvl="0" indent="0" algn="l" rtl="0">
              <a:lnSpc>
                <a:spcPct val="160000"/>
              </a:lnSpc>
              <a:spcBef>
                <a:spcPts val="0"/>
              </a:spcBef>
              <a:spcAft>
                <a:spcPts val="0"/>
              </a:spcAft>
              <a:buClr>
                <a:srgbClr val="000000"/>
              </a:buClr>
              <a:buSzPts val="1100"/>
              <a:buFont typeface="Arial"/>
              <a:buNone/>
            </a:pPr>
            <a:r>
              <a:rPr lang="en" sz="1200" b="1">
                <a:highlight>
                  <a:schemeClr val="lt1"/>
                </a:highlight>
              </a:rPr>
              <a:t>Run with Running Start</a:t>
            </a:r>
            <a:br>
              <a:rPr lang="en" sz="1200">
                <a:highlight>
                  <a:schemeClr val="lt1"/>
                </a:highlight>
              </a:rPr>
            </a:br>
            <a:r>
              <a:rPr lang="en" sz="1200">
                <a:highlight>
                  <a:schemeClr val="lt1"/>
                </a:highlight>
              </a:rPr>
              <a:t>Run With Running Start accepts submissions from alumni of Running Start programs and chooses 10 participants to compete in a mock political election. </a:t>
            </a:r>
            <a:endParaRPr>
              <a:solidFill>
                <a:schemeClr val="hlink"/>
              </a:solidFill>
              <a:uFill>
                <a:noFill/>
              </a:uFill>
              <a:hlinkClick r:id="rId3"/>
            </a:endParaRPr>
          </a:p>
          <a:p>
            <a:pPr marL="0" lvl="0" indent="0" algn="l" rtl="0">
              <a:lnSpc>
                <a:spcPct val="100000"/>
              </a:lnSpc>
              <a:spcBef>
                <a:spcPts val="0"/>
              </a:spcBef>
              <a:spcAft>
                <a:spcPts val="0"/>
              </a:spcAft>
              <a:buClr>
                <a:schemeClr val="dk1"/>
              </a:buClr>
              <a:buSzPts val="1100"/>
              <a:buFont typeface="Arial"/>
              <a:buNone/>
            </a:pPr>
            <a:endParaRPr sz="105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Roboto"/>
                <a:ea typeface="Roboto"/>
                <a:cs typeface="Roboto"/>
                <a:sym typeface="Roboto"/>
              </a:rPr>
              <a:t>How We Do It</a:t>
            </a:r>
            <a:endParaRPr sz="105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endParaRPr sz="105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Roboto"/>
                <a:ea typeface="Roboto"/>
                <a:cs typeface="Roboto"/>
                <a:sym typeface="Roboto"/>
              </a:rPr>
              <a:t>Running Start has six training programs for high school, college-aged, and recently graduated young women. They are: the Young Women’s Political Leadership Program; the Summit; Elect Her; the Running Start / Walmart Star Fellowship; the Running Start Internship Program; and Run with Running Start. Each program combines skills training from experts (in fundraising, public speaking, messaging, networking, and campaign team building) and mentoring by women in politics. We find that our program participants leave with the confidence to run now (for student government and local office) and the desire and skills to run in the future!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lgn="l">
              <a:lnSpc>
                <a:spcPct val="90000"/>
              </a:lnSpc>
              <a:spcBef>
                <a:spcPts val="0"/>
              </a:spcBef>
              <a:spcAft>
                <a:spcPts val="0"/>
              </a:spcAft>
              <a:buClr>
                <a:schemeClr val="dk1"/>
              </a:buClr>
              <a:buSzPts val="3600"/>
              <a:buFont typeface="Century Schoolbook"/>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4" name="Google Shape;14;p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gn="l">
              <a:lnSpc>
                <a:spcPct val="95000"/>
              </a:lnSpc>
              <a:spcBef>
                <a:spcPts val="0"/>
              </a:spcBef>
              <a:spcAft>
                <a:spcPts val="0"/>
              </a:spcAft>
              <a:buSzPts val="1800"/>
              <a:buChar char="●"/>
              <a:defRPr/>
            </a:lvl1pPr>
            <a:lvl2pPr marL="914400" lvl="1" indent="-317500" algn="l">
              <a:lnSpc>
                <a:spcPct val="90000"/>
              </a:lnSpc>
              <a:spcBef>
                <a:spcPts val="1600"/>
              </a:spcBef>
              <a:spcAft>
                <a:spcPts val="0"/>
              </a:spcAft>
              <a:buSzPts val="1400"/>
              <a:buChar char="○"/>
              <a:defRPr/>
            </a:lvl2pPr>
            <a:lvl3pPr marL="1371600" lvl="2" indent="-317500" algn="l">
              <a:lnSpc>
                <a:spcPct val="90000"/>
              </a:lnSpc>
              <a:spcBef>
                <a:spcPts val="1600"/>
              </a:spcBef>
              <a:spcAft>
                <a:spcPts val="0"/>
              </a:spcAft>
              <a:buSzPts val="1400"/>
              <a:buChar char="■"/>
              <a:defRPr/>
            </a:lvl3pPr>
            <a:lvl4pPr marL="1828800" lvl="3" indent="-317500" algn="l">
              <a:lnSpc>
                <a:spcPct val="90000"/>
              </a:lnSpc>
              <a:spcBef>
                <a:spcPts val="1600"/>
              </a:spcBef>
              <a:spcAft>
                <a:spcPts val="0"/>
              </a:spcAft>
              <a:buSzPts val="1400"/>
              <a:buChar char="●"/>
              <a:defRPr/>
            </a:lvl4pPr>
            <a:lvl5pPr marL="2286000" lvl="4" indent="-317500" algn="l">
              <a:lnSpc>
                <a:spcPct val="90000"/>
              </a:lnSpc>
              <a:spcBef>
                <a:spcPts val="1600"/>
              </a:spcBef>
              <a:spcAft>
                <a:spcPts val="0"/>
              </a:spcAft>
              <a:buSzPts val="1400"/>
              <a:buChar char="○"/>
              <a:defRPr/>
            </a:lvl5pPr>
            <a:lvl6pPr marL="2743200" lvl="5" indent="-317500" algn="l">
              <a:lnSpc>
                <a:spcPct val="90000"/>
              </a:lnSpc>
              <a:spcBef>
                <a:spcPts val="1600"/>
              </a:spcBef>
              <a:spcAft>
                <a:spcPts val="0"/>
              </a:spcAft>
              <a:buSzPts val="1400"/>
              <a:buChar char="■"/>
              <a:defRPr/>
            </a:lvl6pPr>
            <a:lvl7pPr marL="3200400" lvl="6" indent="-317500" algn="l">
              <a:lnSpc>
                <a:spcPct val="90000"/>
              </a:lnSpc>
              <a:spcBef>
                <a:spcPts val="1600"/>
              </a:spcBef>
              <a:spcAft>
                <a:spcPts val="0"/>
              </a:spcAft>
              <a:buSzPts val="1400"/>
              <a:buChar char="●"/>
              <a:defRPr/>
            </a:lvl7pPr>
            <a:lvl8pPr marL="3657600" lvl="7" indent="-317500" algn="l">
              <a:lnSpc>
                <a:spcPct val="90000"/>
              </a:lnSpc>
              <a:spcBef>
                <a:spcPts val="1600"/>
              </a:spcBef>
              <a:spcAft>
                <a:spcPts val="0"/>
              </a:spcAft>
              <a:buSzPts val="1400"/>
              <a:buChar char="○"/>
              <a:defRPr/>
            </a:lvl8pPr>
            <a:lvl9pPr marL="4114800" lvl="8" indent="-317500" algn="l">
              <a:lnSpc>
                <a:spcPct val="90000"/>
              </a:lnSpc>
              <a:spcBef>
                <a:spcPts val="1600"/>
              </a:spcBef>
              <a:spcAft>
                <a:spcPts val="1600"/>
              </a:spcAft>
              <a:buSzPts val="1400"/>
              <a:buChar char="■"/>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1"/>
          <p:cNvSpPr/>
          <p:nvPr/>
        </p:nvSpPr>
        <p:spPr>
          <a:xfrm>
            <a:off x="0" y="3829050"/>
            <a:ext cx="8469630" cy="131445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1"/>
          <p:cNvSpPr txBox="1">
            <a:spLocks noGrp="1"/>
          </p:cNvSpPr>
          <p:nvPr>
            <p:ph type="title"/>
          </p:nvPr>
        </p:nvSpPr>
        <p:spPr>
          <a:xfrm>
            <a:off x="685800" y="3943350"/>
            <a:ext cx="7486650" cy="6858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2100"/>
              <a:buFont typeface="Century Schoolbook"/>
              <a:buNone/>
              <a:defRPr sz="21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a:spLocks noGrp="1"/>
          </p:cNvSpPr>
          <p:nvPr>
            <p:ph type="pic" idx="2"/>
          </p:nvPr>
        </p:nvSpPr>
        <p:spPr>
          <a:xfrm>
            <a:off x="0" y="1"/>
            <a:ext cx="8469630" cy="3846692"/>
          </a:xfrm>
          <a:prstGeom prst="rect">
            <a:avLst/>
          </a:prstGeom>
          <a:solidFill>
            <a:schemeClr val="accent1"/>
          </a:solidFill>
          <a:ln>
            <a:noFill/>
          </a:ln>
        </p:spPr>
        <p:txBody>
          <a:bodyPr spcFirstLastPara="1" wrap="square" lIns="91425" tIns="45700" rIns="91425" bIns="45700" anchor="t" anchorCtr="0"/>
          <a:lstStyle>
            <a:lvl1pPr marR="0" lvl="0" algn="l" rtl="0">
              <a:lnSpc>
                <a:spcPct val="95000"/>
              </a:lnSpc>
              <a:spcBef>
                <a:spcPts val="1050"/>
              </a:spcBef>
              <a:spcAft>
                <a:spcPts val="0"/>
              </a:spcAft>
              <a:buClr>
                <a:schemeClr val="accent1"/>
              </a:buClr>
              <a:buSzPts val="1920"/>
              <a:buFont typeface="Arial"/>
              <a:buNone/>
              <a:defRPr sz="2400" b="0" i="0" u="none" strike="noStrike" cap="none">
                <a:solidFill>
                  <a:schemeClr val="lt1"/>
                </a:solidFill>
                <a:latin typeface="Century Schoolbook"/>
                <a:ea typeface="Century Schoolbook"/>
                <a:cs typeface="Century Schoolbook"/>
                <a:sym typeface="Century Schoolbook"/>
              </a:defRPr>
            </a:lvl1pPr>
            <a:lvl2pPr marR="0" lvl="1" algn="l" rtl="0">
              <a:lnSpc>
                <a:spcPct val="90000"/>
              </a:lnSpc>
              <a:spcBef>
                <a:spcPts val="225"/>
              </a:spcBef>
              <a:spcAft>
                <a:spcPts val="0"/>
              </a:spcAft>
              <a:buClr>
                <a:schemeClr val="accent1"/>
              </a:buClr>
              <a:buSzPts val="2100"/>
              <a:buFont typeface="Noto Sans Symbols"/>
              <a:buNone/>
              <a:defRPr sz="2100" b="0" i="0" u="none" strike="noStrike" cap="none">
                <a:solidFill>
                  <a:srgbClr val="262626"/>
                </a:solidFill>
                <a:latin typeface="Century Schoolbook"/>
                <a:ea typeface="Century Schoolbook"/>
                <a:cs typeface="Century Schoolbook"/>
                <a:sym typeface="Century Schoolbook"/>
              </a:defRPr>
            </a:lvl2pPr>
            <a:lvl3pPr marR="0" lvl="2" algn="l" rtl="0">
              <a:lnSpc>
                <a:spcPct val="90000"/>
              </a:lnSpc>
              <a:spcBef>
                <a:spcPts val="225"/>
              </a:spcBef>
              <a:spcAft>
                <a:spcPts val="0"/>
              </a:spcAft>
              <a:buClr>
                <a:schemeClr val="accent1"/>
              </a:buClr>
              <a:buSzPts val="1800"/>
              <a:buFont typeface="Noto Sans Symbols"/>
              <a:buNone/>
              <a:defRPr sz="1800" b="0" i="0" u="none" strike="noStrike" cap="none">
                <a:solidFill>
                  <a:srgbClr val="262626"/>
                </a:solidFill>
                <a:latin typeface="Century Schoolbook"/>
                <a:ea typeface="Century Schoolbook"/>
                <a:cs typeface="Century Schoolbook"/>
                <a:sym typeface="Century Schoolbook"/>
              </a:defRPr>
            </a:lvl3pPr>
            <a:lvl4pPr marR="0" lvl="3" algn="l" rtl="0">
              <a:lnSpc>
                <a:spcPct val="90000"/>
              </a:lnSpc>
              <a:spcBef>
                <a:spcPts val="225"/>
              </a:spcBef>
              <a:spcAft>
                <a:spcPts val="0"/>
              </a:spcAft>
              <a:buClr>
                <a:schemeClr val="accent1"/>
              </a:buClr>
              <a:buSzPts val="1500"/>
              <a:buFont typeface="Noto Sans Symbols"/>
              <a:buNone/>
              <a:defRPr sz="1500" b="0" i="0" u="none" strike="noStrike" cap="none">
                <a:solidFill>
                  <a:srgbClr val="262626"/>
                </a:solidFill>
                <a:latin typeface="Century Schoolbook"/>
                <a:ea typeface="Century Schoolbook"/>
                <a:cs typeface="Century Schoolbook"/>
                <a:sym typeface="Century Schoolbook"/>
              </a:defRPr>
            </a:lvl4pPr>
            <a:lvl5pPr marR="0" lvl="4" algn="l" rtl="0">
              <a:lnSpc>
                <a:spcPct val="90000"/>
              </a:lnSpc>
              <a:spcBef>
                <a:spcPts val="225"/>
              </a:spcBef>
              <a:spcAft>
                <a:spcPts val="0"/>
              </a:spcAft>
              <a:buClr>
                <a:schemeClr val="accent1"/>
              </a:buClr>
              <a:buSzPts val="1500"/>
              <a:buFont typeface="Noto Sans Symbols"/>
              <a:buNone/>
              <a:defRPr sz="1500" b="0" i="0" u="none" strike="noStrike" cap="none">
                <a:solidFill>
                  <a:srgbClr val="262626"/>
                </a:solidFill>
                <a:latin typeface="Century Schoolbook"/>
                <a:ea typeface="Century Schoolbook"/>
                <a:cs typeface="Century Schoolbook"/>
                <a:sym typeface="Century Schoolbook"/>
              </a:defRPr>
            </a:lvl5pPr>
            <a:lvl6pPr marR="0" lvl="5" algn="l" rtl="0">
              <a:lnSpc>
                <a:spcPct val="90000"/>
              </a:lnSpc>
              <a:spcBef>
                <a:spcPts val="225"/>
              </a:spcBef>
              <a:spcAft>
                <a:spcPts val="0"/>
              </a:spcAft>
              <a:buClr>
                <a:schemeClr val="accent1"/>
              </a:buClr>
              <a:buSzPts val="1500"/>
              <a:buFont typeface="Noto Sans Symbols"/>
              <a:buNone/>
              <a:defRPr sz="1500" b="0" i="0" u="none" strike="noStrike" cap="none">
                <a:solidFill>
                  <a:srgbClr val="262626"/>
                </a:solidFill>
                <a:latin typeface="Century Schoolbook"/>
                <a:ea typeface="Century Schoolbook"/>
                <a:cs typeface="Century Schoolbook"/>
                <a:sym typeface="Century Schoolbook"/>
              </a:defRPr>
            </a:lvl6pPr>
            <a:lvl7pPr marR="0" lvl="6" algn="l" rtl="0">
              <a:lnSpc>
                <a:spcPct val="90000"/>
              </a:lnSpc>
              <a:spcBef>
                <a:spcPts val="225"/>
              </a:spcBef>
              <a:spcAft>
                <a:spcPts val="0"/>
              </a:spcAft>
              <a:buClr>
                <a:schemeClr val="accent1"/>
              </a:buClr>
              <a:buSzPts val="1500"/>
              <a:buFont typeface="Noto Sans Symbols"/>
              <a:buNone/>
              <a:defRPr sz="1500" b="0" i="0" u="none" strike="noStrike" cap="none">
                <a:solidFill>
                  <a:srgbClr val="262626"/>
                </a:solidFill>
                <a:latin typeface="Century Schoolbook"/>
                <a:ea typeface="Century Schoolbook"/>
                <a:cs typeface="Century Schoolbook"/>
                <a:sym typeface="Century Schoolbook"/>
              </a:defRPr>
            </a:lvl7pPr>
            <a:lvl8pPr marR="0" lvl="7" algn="l" rtl="0">
              <a:lnSpc>
                <a:spcPct val="90000"/>
              </a:lnSpc>
              <a:spcBef>
                <a:spcPts val="225"/>
              </a:spcBef>
              <a:spcAft>
                <a:spcPts val="0"/>
              </a:spcAft>
              <a:buClr>
                <a:schemeClr val="accent1"/>
              </a:buClr>
              <a:buSzPts val="1500"/>
              <a:buFont typeface="Noto Sans Symbols"/>
              <a:buNone/>
              <a:defRPr sz="1500" b="0" i="0" u="none" strike="noStrike" cap="none">
                <a:solidFill>
                  <a:srgbClr val="262626"/>
                </a:solidFill>
                <a:latin typeface="Century Schoolbook"/>
                <a:ea typeface="Century Schoolbook"/>
                <a:cs typeface="Century Schoolbook"/>
                <a:sym typeface="Century Schoolbook"/>
              </a:defRPr>
            </a:lvl8pPr>
            <a:lvl9pPr marR="0" lvl="8" algn="l" rtl="0">
              <a:lnSpc>
                <a:spcPct val="90000"/>
              </a:lnSpc>
              <a:spcBef>
                <a:spcPts val="225"/>
              </a:spcBef>
              <a:spcAft>
                <a:spcPts val="225"/>
              </a:spcAft>
              <a:buClr>
                <a:schemeClr val="accent1"/>
              </a:buClr>
              <a:buSzPts val="1500"/>
              <a:buFont typeface="Noto Sans Symbols"/>
              <a:buNone/>
              <a:defRPr sz="15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72" name="Google Shape;72;p11"/>
          <p:cNvSpPr txBox="1">
            <a:spLocks noGrp="1"/>
          </p:cNvSpPr>
          <p:nvPr>
            <p:ph type="body" idx="1"/>
          </p:nvPr>
        </p:nvSpPr>
        <p:spPr>
          <a:xfrm>
            <a:off x="685800" y="4581442"/>
            <a:ext cx="7486650" cy="447758"/>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600"/>
              </a:spcBef>
              <a:spcAft>
                <a:spcPts val="0"/>
              </a:spcAft>
              <a:buSzPts val="780"/>
              <a:buNone/>
              <a:defRPr sz="975">
                <a:solidFill>
                  <a:srgbClr val="D8D8D8"/>
                </a:solidFill>
              </a:defRPr>
            </a:lvl1pPr>
            <a:lvl2pPr marL="914400" lvl="1" indent="-228600" algn="l">
              <a:lnSpc>
                <a:spcPct val="90000"/>
              </a:lnSpc>
              <a:spcBef>
                <a:spcPts val="225"/>
              </a:spcBef>
              <a:spcAft>
                <a:spcPts val="0"/>
              </a:spcAft>
              <a:buSzPts val="900"/>
              <a:buNone/>
              <a:defRPr sz="900"/>
            </a:lvl2pPr>
            <a:lvl3pPr marL="1371600" lvl="2" indent="-228600" algn="l">
              <a:lnSpc>
                <a:spcPct val="90000"/>
              </a:lnSpc>
              <a:spcBef>
                <a:spcPts val="225"/>
              </a:spcBef>
              <a:spcAft>
                <a:spcPts val="0"/>
              </a:spcAft>
              <a:buSzPts val="750"/>
              <a:buNone/>
              <a:defRPr sz="750"/>
            </a:lvl3pPr>
            <a:lvl4pPr marL="1828800" lvl="3" indent="-228600" algn="l">
              <a:lnSpc>
                <a:spcPct val="90000"/>
              </a:lnSpc>
              <a:spcBef>
                <a:spcPts val="225"/>
              </a:spcBef>
              <a:spcAft>
                <a:spcPts val="0"/>
              </a:spcAft>
              <a:buSzPts val="675"/>
              <a:buNone/>
              <a:defRPr sz="675"/>
            </a:lvl4pPr>
            <a:lvl5pPr marL="2286000" lvl="4" indent="-228600" algn="l">
              <a:lnSpc>
                <a:spcPct val="90000"/>
              </a:lnSpc>
              <a:spcBef>
                <a:spcPts val="225"/>
              </a:spcBef>
              <a:spcAft>
                <a:spcPts val="0"/>
              </a:spcAft>
              <a:buSzPts val="675"/>
              <a:buNone/>
              <a:defRPr sz="675"/>
            </a:lvl5pPr>
            <a:lvl6pPr marL="2743200" lvl="5" indent="-228600" algn="l">
              <a:lnSpc>
                <a:spcPct val="90000"/>
              </a:lnSpc>
              <a:spcBef>
                <a:spcPts val="225"/>
              </a:spcBef>
              <a:spcAft>
                <a:spcPts val="0"/>
              </a:spcAft>
              <a:buSzPts val="675"/>
              <a:buNone/>
              <a:defRPr sz="675"/>
            </a:lvl6pPr>
            <a:lvl7pPr marL="3200400" lvl="6" indent="-228600" algn="l">
              <a:lnSpc>
                <a:spcPct val="90000"/>
              </a:lnSpc>
              <a:spcBef>
                <a:spcPts val="225"/>
              </a:spcBef>
              <a:spcAft>
                <a:spcPts val="0"/>
              </a:spcAft>
              <a:buSzPts val="675"/>
              <a:buNone/>
              <a:defRPr sz="675"/>
            </a:lvl7pPr>
            <a:lvl8pPr marL="3657600" lvl="7" indent="-228600" algn="l">
              <a:lnSpc>
                <a:spcPct val="90000"/>
              </a:lnSpc>
              <a:spcBef>
                <a:spcPts val="225"/>
              </a:spcBef>
              <a:spcAft>
                <a:spcPts val="0"/>
              </a:spcAft>
              <a:buSzPts val="675"/>
              <a:buNone/>
              <a:defRPr sz="675"/>
            </a:lvl8pPr>
            <a:lvl9pPr marL="4114800" lvl="8" indent="-228600" algn="l">
              <a:lnSpc>
                <a:spcPct val="90000"/>
              </a:lnSpc>
              <a:spcBef>
                <a:spcPts val="225"/>
              </a:spcBef>
              <a:spcAft>
                <a:spcPts val="225"/>
              </a:spcAft>
              <a:buSzPts val="675"/>
              <a:buNone/>
              <a:defRPr sz="675"/>
            </a:lvl9pPr>
          </a:lstStyle>
          <a:p>
            <a:endParaRPr/>
          </a:p>
        </p:txBody>
      </p:sp>
      <p:sp>
        <p:nvSpPr>
          <p:cNvPr id="73" name="Google Shape;73;p11"/>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946404" y="274320"/>
            <a:ext cx="7269480" cy="994172"/>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2537913" y="-219908"/>
            <a:ext cx="3263503" cy="6446520"/>
          </a:xfrm>
          <a:prstGeom prst="rect">
            <a:avLst/>
          </a:prstGeom>
          <a:noFill/>
          <a:ln>
            <a:noFill/>
          </a:ln>
        </p:spPr>
        <p:txBody>
          <a:bodyPr spcFirstLastPara="1" wrap="square" lIns="91425" tIns="45700" rIns="91425" bIns="45700" anchor="t" anchorCtr="0"/>
          <a:lstStyle>
            <a:lvl1pPr marL="457200" lvl="0" indent="-320040" algn="l">
              <a:lnSpc>
                <a:spcPct val="95000"/>
              </a:lnSpc>
              <a:spcBef>
                <a:spcPts val="1050"/>
              </a:spcBef>
              <a:spcAft>
                <a:spcPts val="0"/>
              </a:spcAft>
              <a:buSzPts val="1440"/>
              <a:buChar char="•"/>
              <a:defRPr/>
            </a:lvl1pPr>
            <a:lvl2pPr marL="914400" lvl="1" indent="-342900" algn="l">
              <a:lnSpc>
                <a:spcPct val="90000"/>
              </a:lnSpc>
              <a:spcBef>
                <a:spcPts val="225"/>
              </a:spcBef>
              <a:spcAft>
                <a:spcPts val="0"/>
              </a:spcAft>
              <a:buSzPts val="1800"/>
              <a:buChar char="●"/>
              <a:defRPr/>
            </a:lvl2pPr>
            <a:lvl3pPr marL="1371600" lvl="2" indent="-342900" algn="l">
              <a:lnSpc>
                <a:spcPct val="90000"/>
              </a:lnSpc>
              <a:spcBef>
                <a:spcPts val="225"/>
              </a:spcBef>
              <a:spcAft>
                <a:spcPts val="0"/>
              </a:spcAft>
              <a:buSzPts val="1800"/>
              <a:buChar char="●"/>
              <a:defRPr/>
            </a:lvl3pPr>
            <a:lvl4pPr marL="1828800" lvl="3" indent="-342900" algn="l">
              <a:lnSpc>
                <a:spcPct val="90000"/>
              </a:lnSpc>
              <a:spcBef>
                <a:spcPts val="225"/>
              </a:spcBef>
              <a:spcAft>
                <a:spcPts val="0"/>
              </a:spcAft>
              <a:buSzPts val="1800"/>
              <a:buChar char="●"/>
              <a:defRPr/>
            </a:lvl4pPr>
            <a:lvl5pPr marL="2286000" lvl="4" indent="-342900" algn="l">
              <a:lnSpc>
                <a:spcPct val="90000"/>
              </a:lnSpc>
              <a:spcBef>
                <a:spcPts val="225"/>
              </a:spcBef>
              <a:spcAft>
                <a:spcPts val="0"/>
              </a:spcAft>
              <a:buSzPts val="1800"/>
              <a:buChar char="●"/>
              <a:defRPr/>
            </a:lvl5pPr>
            <a:lvl6pPr marL="2743200" lvl="5" indent="-342900" algn="l">
              <a:lnSpc>
                <a:spcPct val="90000"/>
              </a:lnSpc>
              <a:spcBef>
                <a:spcPts val="225"/>
              </a:spcBef>
              <a:spcAft>
                <a:spcPts val="0"/>
              </a:spcAft>
              <a:buSzPts val="1800"/>
              <a:buChar char="●"/>
              <a:defRPr/>
            </a:lvl6pPr>
            <a:lvl7pPr marL="3200400" lvl="6" indent="-342900" algn="l">
              <a:lnSpc>
                <a:spcPct val="90000"/>
              </a:lnSpc>
              <a:spcBef>
                <a:spcPts val="225"/>
              </a:spcBef>
              <a:spcAft>
                <a:spcPts val="0"/>
              </a:spcAft>
              <a:buSzPts val="1800"/>
              <a:buChar char="●"/>
              <a:defRPr/>
            </a:lvl7pPr>
            <a:lvl8pPr marL="3657600" lvl="7" indent="-342900" algn="l">
              <a:lnSpc>
                <a:spcPct val="90000"/>
              </a:lnSpc>
              <a:spcBef>
                <a:spcPts val="225"/>
              </a:spcBef>
              <a:spcAft>
                <a:spcPts val="0"/>
              </a:spcAft>
              <a:buSzPts val="1800"/>
              <a:buChar char="●"/>
              <a:defRPr/>
            </a:lvl8pPr>
            <a:lvl9pPr marL="4114800" lvl="8" indent="-342900" algn="l">
              <a:lnSpc>
                <a:spcPct val="90000"/>
              </a:lnSpc>
              <a:spcBef>
                <a:spcPts val="225"/>
              </a:spcBef>
              <a:spcAft>
                <a:spcPts val="225"/>
              </a:spcAft>
              <a:buSzPts val="1800"/>
              <a:buChar char="●"/>
              <a:defRPr/>
            </a:lvl9pPr>
          </a:lstStyle>
          <a:p>
            <a:endParaRPr/>
          </a:p>
        </p:txBody>
      </p:sp>
      <p:sp>
        <p:nvSpPr>
          <p:cNvPr id="79" name="Google Shape;79;p12"/>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rot="5400000">
            <a:off x="5203627" y="1568648"/>
            <a:ext cx="4423172" cy="1857375"/>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1260277" y="-403027"/>
            <a:ext cx="4423172" cy="5800725"/>
          </a:xfrm>
          <a:prstGeom prst="rect">
            <a:avLst/>
          </a:prstGeom>
          <a:noFill/>
          <a:ln>
            <a:noFill/>
          </a:ln>
        </p:spPr>
        <p:txBody>
          <a:bodyPr spcFirstLastPara="1" wrap="square" lIns="91425" tIns="45700" rIns="91425" bIns="45700" anchor="t" anchorCtr="0"/>
          <a:lstStyle>
            <a:lvl1pPr marL="457200" lvl="0" indent="-320040" algn="l">
              <a:lnSpc>
                <a:spcPct val="95000"/>
              </a:lnSpc>
              <a:spcBef>
                <a:spcPts val="1050"/>
              </a:spcBef>
              <a:spcAft>
                <a:spcPts val="0"/>
              </a:spcAft>
              <a:buSzPts val="1440"/>
              <a:buChar char="•"/>
              <a:defRPr/>
            </a:lvl1pPr>
            <a:lvl2pPr marL="914400" lvl="1" indent="-342900" algn="l">
              <a:lnSpc>
                <a:spcPct val="90000"/>
              </a:lnSpc>
              <a:spcBef>
                <a:spcPts val="225"/>
              </a:spcBef>
              <a:spcAft>
                <a:spcPts val="0"/>
              </a:spcAft>
              <a:buSzPts val="1800"/>
              <a:buChar char="●"/>
              <a:defRPr/>
            </a:lvl2pPr>
            <a:lvl3pPr marL="1371600" lvl="2" indent="-342900" algn="l">
              <a:lnSpc>
                <a:spcPct val="90000"/>
              </a:lnSpc>
              <a:spcBef>
                <a:spcPts val="225"/>
              </a:spcBef>
              <a:spcAft>
                <a:spcPts val="0"/>
              </a:spcAft>
              <a:buSzPts val="1800"/>
              <a:buChar char="●"/>
              <a:defRPr/>
            </a:lvl3pPr>
            <a:lvl4pPr marL="1828800" lvl="3" indent="-342900" algn="l">
              <a:lnSpc>
                <a:spcPct val="90000"/>
              </a:lnSpc>
              <a:spcBef>
                <a:spcPts val="225"/>
              </a:spcBef>
              <a:spcAft>
                <a:spcPts val="0"/>
              </a:spcAft>
              <a:buSzPts val="1800"/>
              <a:buChar char="●"/>
              <a:defRPr/>
            </a:lvl4pPr>
            <a:lvl5pPr marL="2286000" lvl="4" indent="-342900" algn="l">
              <a:lnSpc>
                <a:spcPct val="90000"/>
              </a:lnSpc>
              <a:spcBef>
                <a:spcPts val="225"/>
              </a:spcBef>
              <a:spcAft>
                <a:spcPts val="0"/>
              </a:spcAft>
              <a:buSzPts val="1800"/>
              <a:buChar char="●"/>
              <a:defRPr/>
            </a:lvl5pPr>
            <a:lvl6pPr marL="2743200" lvl="5" indent="-342900" algn="l">
              <a:lnSpc>
                <a:spcPct val="90000"/>
              </a:lnSpc>
              <a:spcBef>
                <a:spcPts val="225"/>
              </a:spcBef>
              <a:spcAft>
                <a:spcPts val="0"/>
              </a:spcAft>
              <a:buSzPts val="1800"/>
              <a:buChar char="●"/>
              <a:defRPr/>
            </a:lvl6pPr>
            <a:lvl7pPr marL="3200400" lvl="6" indent="-342900" algn="l">
              <a:lnSpc>
                <a:spcPct val="90000"/>
              </a:lnSpc>
              <a:spcBef>
                <a:spcPts val="225"/>
              </a:spcBef>
              <a:spcAft>
                <a:spcPts val="0"/>
              </a:spcAft>
              <a:buSzPts val="1800"/>
              <a:buChar char="●"/>
              <a:defRPr/>
            </a:lvl7pPr>
            <a:lvl8pPr marL="3657600" lvl="7" indent="-342900" algn="l">
              <a:lnSpc>
                <a:spcPct val="90000"/>
              </a:lnSpc>
              <a:spcBef>
                <a:spcPts val="225"/>
              </a:spcBef>
              <a:spcAft>
                <a:spcPts val="0"/>
              </a:spcAft>
              <a:buSzPts val="1800"/>
              <a:buChar char="●"/>
              <a:defRPr/>
            </a:lvl8pPr>
            <a:lvl9pPr marL="4114800" lvl="8" indent="-342900" algn="l">
              <a:lnSpc>
                <a:spcPct val="90000"/>
              </a:lnSpc>
              <a:spcBef>
                <a:spcPts val="225"/>
              </a:spcBef>
              <a:spcAft>
                <a:spcPts val="225"/>
              </a:spcAft>
              <a:buSzPts val="1800"/>
              <a:buChar char="●"/>
              <a:defRPr/>
            </a:lvl9pPr>
          </a:lstStyle>
          <a:p>
            <a:endParaRPr/>
          </a:p>
        </p:txBody>
      </p:sp>
      <p:sp>
        <p:nvSpPr>
          <p:cNvPr id="85" name="Google Shape;85;p13"/>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ctrTitle"/>
          </p:nvPr>
        </p:nvSpPr>
        <p:spPr>
          <a:xfrm>
            <a:off x="946404" y="569214"/>
            <a:ext cx="7063800" cy="30312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chemeClr val="lt1"/>
              </a:buClr>
              <a:buSzPts val="5400"/>
              <a:buFont typeface="Century Schoolbook"/>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5"/>
          <p:cNvSpPr txBox="1">
            <a:spLocks noGrp="1"/>
          </p:cNvSpPr>
          <p:nvPr>
            <p:ph type="subTitle" idx="1"/>
          </p:nvPr>
        </p:nvSpPr>
        <p:spPr>
          <a:xfrm>
            <a:off x="946404" y="3600450"/>
            <a:ext cx="7063800" cy="1268700"/>
          </a:xfrm>
          <a:prstGeom prst="rect">
            <a:avLst/>
          </a:prstGeom>
          <a:noFill/>
          <a:ln>
            <a:noFill/>
          </a:ln>
        </p:spPr>
        <p:txBody>
          <a:bodyPr spcFirstLastPara="1" wrap="square" lIns="91425" tIns="45700" rIns="91425" bIns="45700" anchor="t" anchorCtr="0"/>
          <a:lstStyle>
            <a:lvl1pPr lvl="0" algn="l">
              <a:lnSpc>
                <a:spcPct val="95000"/>
              </a:lnSpc>
              <a:spcBef>
                <a:spcPts val="1050"/>
              </a:spcBef>
              <a:spcAft>
                <a:spcPts val="0"/>
              </a:spcAft>
              <a:buSzPts val="1320"/>
              <a:buNone/>
              <a:defRPr sz="1650">
                <a:solidFill>
                  <a:srgbClr val="BFBFBF"/>
                </a:solidFill>
              </a:defRPr>
            </a:lvl1pPr>
            <a:lvl2pPr lvl="1" algn="ctr">
              <a:lnSpc>
                <a:spcPct val="90000"/>
              </a:lnSpc>
              <a:spcBef>
                <a:spcPts val="225"/>
              </a:spcBef>
              <a:spcAft>
                <a:spcPts val="0"/>
              </a:spcAft>
              <a:buSzPts val="1650"/>
              <a:buNone/>
              <a:defRPr sz="1650"/>
            </a:lvl2pPr>
            <a:lvl3pPr lvl="2" algn="ctr">
              <a:lnSpc>
                <a:spcPct val="90000"/>
              </a:lnSpc>
              <a:spcBef>
                <a:spcPts val="225"/>
              </a:spcBef>
              <a:spcAft>
                <a:spcPts val="0"/>
              </a:spcAft>
              <a:buSzPts val="1650"/>
              <a:buNone/>
              <a:defRPr sz="1650"/>
            </a:lvl3pPr>
            <a:lvl4pPr lvl="3" algn="ctr">
              <a:lnSpc>
                <a:spcPct val="90000"/>
              </a:lnSpc>
              <a:spcBef>
                <a:spcPts val="225"/>
              </a:spcBef>
              <a:spcAft>
                <a:spcPts val="0"/>
              </a:spcAft>
              <a:buSzPts val="1500"/>
              <a:buNone/>
              <a:defRPr sz="1500"/>
            </a:lvl4pPr>
            <a:lvl5pPr lvl="4" algn="ctr">
              <a:lnSpc>
                <a:spcPct val="90000"/>
              </a:lnSpc>
              <a:spcBef>
                <a:spcPts val="225"/>
              </a:spcBef>
              <a:spcAft>
                <a:spcPts val="0"/>
              </a:spcAft>
              <a:buSzPts val="1500"/>
              <a:buNone/>
              <a:defRPr sz="1500"/>
            </a:lvl5pPr>
            <a:lvl6pPr lvl="5" algn="ctr">
              <a:lnSpc>
                <a:spcPct val="90000"/>
              </a:lnSpc>
              <a:spcBef>
                <a:spcPts val="225"/>
              </a:spcBef>
              <a:spcAft>
                <a:spcPts val="0"/>
              </a:spcAft>
              <a:buSzPts val="1500"/>
              <a:buNone/>
              <a:defRPr sz="1500"/>
            </a:lvl6pPr>
            <a:lvl7pPr lvl="6" algn="ctr">
              <a:lnSpc>
                <a:spcPct val="90000"/>
              </a:lnSpc>
              <a:spcBef>
                <a:spcPts val="225"/>
              </a:spcBef>
              <a:spcAft>
                <a:spcPts val="0"/>
              </a:spcAft>
              <a:buSzPts val="1500"/>
              <a:buNone/>
              <a:defRPr sz="1500"/>
            </a:lvl7pPr>
            <a:lvl8pPr lvl="7" algn="ctr">
              <a:lnSpc>
                <a:spcPct val="90000"/>
              </a:lnSpc>
              <a:spcBef>
                <a:spcPts val="225"/>
              </a:spcBef>
              <a:spcAft>
                <a:spcPts val="0"/>
              </a:spcAft>
              <a:buSzPts val="1500"/>
              <a:buNone/>
              <a:defRPr sz="1500"/>
            </a:lvl8pPr>
            <a:lvl9pPr lvl="8" algn="ctr">
              <a:lnSpc>
                <a:spcPct val="90000"/>
              </a:lnSpc>
              <a:spcBef>
                <a:spcPts val="225"/>
              </a:spcBef>
              <a:spcAft>
                <a:spcPts val="225"/>
              </a:spcAft>
              <a:buSzPts val="1500"/>
              <a:buNone/>
              <a:defRPr sz="1500"/>
            </a:lvl9pPr>
          </a:lstStyle>
          <a:p>
            <a:endParaRPr/>
          </a:p>
        </p:txBody>
      </p:sp>
      <p:sp>
        <p:nvSpPr>
          <p:cNvPr id="98" name="Google Shape;98;p15"/>
          <p:cNvSpPr txBox="1">
            <a:spLocks noGrp="1"/>
          </p:cNvSpPr>
          <p:nvPr>
            <p:ph type="dt" idx="10"/>
          </p:nvPr>
        </p:nvSpPr>
        <p:spPr>
          <a:xfrm rot="-5400000">
            <a:off x="8098259" y="748950"/>
            <a:ext cx="1428600" cy="273900"/>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5"/>
          <p:cNvSpPr txBox="1">
            <a:spLocks noGrp="1"/>
          </p:cNvSpPr>
          <p:nvPr>
            <p:ph type="ftr" idx="11"/>
          </p:nvPr>
        </p:nvSpPr>
        <p:spPr>
          <a:xfrm rot="-5400000">
            <a:off x="7469609" y="3034950"/>
            <a:ext cx="2685900" cy="2739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solidFill>
                  <a:srgbClr val="A5A5A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5"/>
          <p:cNvSpPr txBox="1">
            <a:spLocks noGrp="1"/>
          </p:cNvSpPr>
          <p:nvPr>
            <p:ph type="sldNum" idx="12"/>
          </p:nvPr>
        </p:nvSpPr>
        <p:spPr>
          <a:xfrm>
            <a:off x="8469630" y="4629150"/>
            <a:ext cx="685800" cy="445200"/>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15"/>
          <p:cNvSpPr/>
          <p:nvPr/>
        </p:nvSpPr>
        <p:spPr>
          <a:xfrm>
            <a:off x="0" y="0"/>
            <a:ext cx="3429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946404" y="569214"/>
            <a:ext cx="7063740" cy="3031236"/>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chemeClr val="lt1"/>
              </a:buClr>
              <a:buSzPts val="5400"/>
              <a:buFont typeface="Century Schoolbook"/>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946404" y="3600450"/>
            <a:ext cx="7063740" cy="1268730"/>
          </a:xfrm>
          <a:prstGeom prst="rect">
            <a:avLst/>
          </a:prstGeom>
          <a:noFill/>
          <a:ln>
            <a:noFill/>
          </a:ln>
        </p:spPr>
        <p:txBody>
          <a:bodyPr spcFirstLastPara="1" wrap="square" lIns="91425" tIns="45700" rIns="91425" bIns="45700" anchor="t" anchorCtr="0"/>
          <a:lstStyle>
            <a:lvl1pPr lvl="0" algn="l">
              <a:lnSpc>
                <a:spcPct val="95000"/>
              </a:lnSpc>
              <a:spcBef>
                <a:spcPts val="1050"/>
              </a:spcBef>
              <a:spcAft>
                <a:spcPts val="0"/>
              </a:spcAft>
              <a:buSzPts val="1320"/>
              <a:buNone/>
              <a:defRPr sz="1650">
                <a:solidFill>
                  <a:srgbClr val="BFBFBF"/>
                </a:solidFill>
              </a:defRPr>
            </a:lvl1pPr>
            <a:lvl2pPr lvl="1" algn="ctr">
              <a:lnSpc>
                <a:spcPct val="90000"/>
              </a:lnSpc>
              <a:spcBef>
                <a:spcPts val="225"/>
              </a:spcBef>
              <a:spcAft>
                <a:spcPts val="0"/>
              </a:spcAft>
              <a:buSzPts val="1650"/>
              <a:buNone/>
              <a:defRPr sz="1650"/>
            </a:lvl2pPr>
            <a:lvl3pPr lvl="2" algn="ctr">
              <a:lnSpc>
                <a:spcPct val="90000"/>
              </a:lnSpc>
              <a:spcBef>
                <a:spcPts val="225"/>
              </a:spcBef>
              <a:spcAft>
                <a:spcPts val="0"/>
              </a:spcAft>
              <a:buSzPts val="1650"/>
              <a:buNone/>
              <a:defRPr sz="1650"/>
            </a:lvl3pPr>
            <a:lvl4pPr lvl="3" algn="ctr">
              <a:lnSpc>
                <a:spcPct val="90000"/>
              </a:lnSpc>
              <a:spcBef>
                <a:spcPts val="225"/>
              </a:spcBef>
              <a:spcAft>
                <a:spcPts val="0"/>
              </a:spcAft>
              <a:buSzPts val="1500"/>
              <a:buNone/>
              <a:defRPr sz="1500"/>
            </a:lvl4pPr>
            <a:lvl5pPr lvl="4" algn="ctr">
              <a:lnSpc>
                <a:spcPct val="90000"/>
              </a:lnSpc>
              <a:spcBef>
                <a:spcPts val="225"/>
              </a:spcBef>
              <a:spcAft>
                <a:spcPts val="0"/>
              </a:spcAft>
              <a:buSzPts val="1500"/>
              <a:buNone/>
              <a:defRPr sz="1500"/>
            </a:lvl5pPr>
            <a:lvl6pPr lvl="5" algn="ctr">
              <a:lnSpc>
                <a:spcPct val="90000"/>
              </a:lnSpc>
              <a:spcBef>
                <a:spcPts val="225"/>
              </a:spcBef>
              <a:spcAft>
                <a:spcPts val="0"/>
              </a:spcAft>
              <a:buSzPts val="1500"/>
              <a:buNone/>
              <a:defRPr sz="1500"/>
            </a:lvl6pPr>
            <a:lvl7pPr lvl="6" algn="ctr">
              <a:lnSpc>
                <a:spcPct val="90000"/>
              </a:lnSpc>
              <a:spcBef>
                <a:spcPts val="225"/>
              </a:spcBef>
              <a:spcAft>
                <a:spcPts val="0"/>
              </a:spcAft>
              <a:buSzPts val="1500"/>
              <a:buNone/>
              <a:defRPr sz="1500"/>
            </a:lvl7pPr>
            <a:lvl8pPr lvl="7" algn="ctr">
              <a:lnSpc>
                <a:spcPct val="90000"/>
              </a:lnSpc>
              <a:spcBef>
                <a:spcPts val="225"/>
              </a:spcBef>
              <a:spcAft>
                <a:spcPts val="0"/>
              </a:spcAft>
              <a:buSzPts val="1500"/>
              <a:buNone/>
              <a:defRPr sz="1500"/>
            </a:lvl8pPr>
            <a:lvl9pPr lvl="8" algn="ctr">
              <a:lnSpc>
                <a:spcPct val="90000"/>
              </a:lnSpc>
              <a:spcBef>
                <a:spcPts val="225"/>
              </a:spcBef>
              <a:spcAft>
                <a:spcPts val="225"/>
              </a:spcAft>
              <a:buSzPts val="1500"/>
              <a:buNone/>
              <a:defRPr sz="1500"/>
            </a:lvl9pPr>
          </a:lstStyle>
          <a:p>
            <a:endParaRPr/>
          </a:p>
        </p:txBody>
      </p:sp>
      <p:sp>
        <p:nvSpPr>
          <p:cNvPr id="19" name="Google Shape;19;p3"/>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solidFill>
                  <a:srgbClr val="A5A5A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
          <p:cNvSpPr/>
          <p:nvPr/>
        </p:nvSpPr>
        <p:spPr>
          <a:xfrm>
            <a:off x="0" y="0"/>
            <a:ext cx="3429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46404" y="274320"/>
            <a:ext cx="7269480" cy="994172"/>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946404" y="1371600"/>
            <a:ext cx="6446520" cy="3263503"/>
          </a:xfrm>
          <a:prstGeom prst="rect">
            <a:avLst/>
          </a:prstGeom>
          <a:noFill/>
          <a:ln>
            <a:noFill/>
          </a:ln>
        </p:spPr>
        <p:txBody>
          <a:bodyPr spcFirstLastPara="1" wrap="square" lIns="91425" tIns="45700" rIns="91425" bIns="45700" anchor="t" anchorCtr="0"/>
          <a:lstStyle>
            <a:lvl1pPr marL="457200" lvl="0" indent="-320040" algn="l">
              <a:lnSpc>
                <a:spcPct val="95000"/>
              </a:lnSpc>
              <a:spcBef>
                <a:spcPts val="1050"/>
              </a:spcBef>
              <a:spcAft>
                <a:spcPts val="0"/>
              </a:spcAft>
              <a:buSzPts val="1440"/>
              <a:buChar char="•"/>
              <a:defRPr/>
            </a:lvl1pPr>
            <a:lvl2pPr marL="914400" lvl="1" indent="-342900" algn="l">
              <a:lnSpc>
                <a:spcPct val="90000"/>
              </a:lnSpc>
              <a:spcBef>
                <a:spcPts val="225"/>
              </a:spcBef>
              <a:spcAft>
                <a:spcPts val="0"/>
              </a:spcAft>
              <a:buSzPts val="1800"/>
              <a:buChar char="●"/>
              <a:defRPr/>
            </a:lvl2pPr>
            <a:lvl3pPr marL="1371600" lvl="2" indent="-342900" algn="l">
              <a:lnSpc>
                <a:spcPct val="90000"/>
              </a:lnSpc>
              <a:spcBef>
                <a:spcPts val="225"/>
              </a:spcBef>
              <a:spcAft>
                <a:spcPts val="0"/>
              </a:spcAft>
              <a:buSzPts val="1800"/>
              <a:buChar char="●"/>
              <a:defRPr/>
            </a:lvl3pPr>
            <a:lvl4pPr marL="1828800" lvl="3" indent="-342900" algn="l">
              <a:lnSpc>
                <a:spcPct val="90000"/>
              </a:lnSpc>
              <a:spcBef>
                <a:spcPts val="225"/>
              </a:spcBef>
              <a:spcAft>
                <a:spcPts val="0"/>
              </a:spcAft>
              <a:buSzPts val="1800"/>
              <a:buChar char="●"/>
              <a:defRPr/>
            </a:lvl4pPr>
            <a:lvl5pPr marL="2286000" lvl="4" indent="-342900" algn="l">
              <a:lnSpc>
                <a:spcPct val="90000"/>
              </a:lnSpc>
              <a:spcBef>
                <a:spcPts val="225"/>
              </a:spcBef>
              <a:spcAft>
                <a:spcPts val="0"/>
              </a:spcAft>
              <a:buSzPts val="1800"/>
              <a:buChar char="●"/>
              <a:defRPr/>
            </a:lvl5pPr>
            <a:lvl6pPr marL="2743200" lvl="5" indent="-342900" algn="l">
              <a:lnSpc>
                <a:spcPct val="90000"/>
              </a:lnSpc>
              <a:spcBef>
                <a:spcPts val="225"/>
              </a:spcBef>
              <a:spcAft>
                <a:spcPts val="0"/>
              </a:spcAft>
              <a:buSzPts val="1800"/>
              <a:buChar char="●"/>
              <a:defRPr/>
            </a:lvl6pPr>
            <a:lvl7pPr marL="3200400" lvl="6" indent="-342900" algn="l">
              <a:lnSpc>
                <a:spcPct val="90000"/>
              </a:lnSpc>
              <a:spcBef>
                <a:spcPts val="225"/>
              </a:spcBef>
              <a:spcAft>
                <a:spcPts val="0"/>
              </a:spcAft>
              <a:buSzPts val="1800"/>
              <a:buChar char="●"/>
              <a:defRPr/>
            </a:lvl7pPr>
            <a:lvl8pPr marL="3657600" lvl="7" indent="-342900" algn="l">
              <a:lnSpc>
                <a:spcPct val="90000"/>
              </a:lnSpc>
              <a:spcBef>
                <a:spcPts val="225"/>
              </a:spcBef>
              <a:spcAft>
                <a:spcPts val="0"/>
              </a:spcAft>
              <a:buSzPts val="1800"/>
              <a:buChar char="●"/>
              <a:defRPr/>
            </a:lvl8pPr>
            <a:lvl9pPr marL="4114800" lvl="8" indent="-342900" algn="l">
              <a:lnSpc>
                <a:spcPct val="90000"/>
              </a:lnSpc>
              <a:spcBef>
                <a:spcPts val="225"/>
              </a:spcBef>
              <a:spcAft>
                <a:spcPts val="225"/>
              </a:spcAft>
              <a:buSzPts val="1800"/>
              <a:buChar char="●"/>
              <a:defRPr/>
            </a:lvl9pPr>
          </a:lstStyle>
          <a:p>
            <a:endParaRPr/>
          </a:p>
        </p:txBody>
      </p:sp>
      <p:sp>
        <p:nvSpPr>
          <p:cNvPr id="26" name="Google Shape;26;p4"/>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46404" y="569214"/>
            <a:ext cx="7063740" cy="3031236"/>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chemeClr val="dk1"/>
              </a:buClr>
              <a:buSzPts val="5400"/>
              <a:buFont typeface="Century Schoolbook"/>
              <a:buNone/>
              <a:defRPr sz="5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946404" y="3600450"/>
            <a:ext cx="7063740" cy="1268730"/>
          </a:xfrm>
          <a:prstGeom prst="rect">
            <a:avLst/>
          </a:prstGeom>
          <a:noFill/>
          <a:ln>
            <a:noFill/>
          </a:ln>
        </p:spPr>
        <p:txBody>
          <a:bodyPr spcFirstLastPara="1" wrap="square" lIns="91425" tIns="45700" rIns="91425" bIns="45700" anchor="t" anchorCtr="0"/>
          <a:lstStyle>
            <a:lvl1pPr marL="457200" lvl="0" indent="-228600" algn="l">
              <a:lnSpc>
                <a:spcPct val="95000"/>
              </a:lnSpc>
              <a:spcBef>
                <a:spcPts val="1050"/>
              </a:spcBef>
              <a:spcAft>
                <a:spcPts val="0"/>
              </a:spcAft>
              <a:buSzPts val="1320"/>
              <a:buNone/>
              <a:defRPr sz="1650">
                <a:solidFill>
                  <a:srgbClr val="595959"/>
                </a:solidFill>
              </a:defRPr>
            </a:lvl1pPr>
            <a:lvl2pPr marL="914400" lvl="1" indent="-228600" algn="l">
              <a:lnSpc>
                <a:spcPct val="90000"/>
              </a:lnSpc>
              <a:spcBef>
                <a:spcPts val="225"/>
              </a:spcBef>
              <a:spcAft>
                <a:spcPts val="0"/>
              </a:spcAft>
              <a:buSzPts val="1350"/>
              <a:buNone/>
              <a:defRPr sz="1350">
                <a:solidFill>
                  <a:srgbClr val="888888"/>
                </a:solidFill>
              </a:defRPr>
            </a:lvl2pPr>
            <a:lvl3pPr marL="1371600" lvl="2" indent="-228600" algn="l">
              <a:lnSpc>
                <a:spcPct val="90000"/>
              </a:lnSpc>
              <a:spcBef>
                <a:spcPts val="225"/>
              </a:spcBef>
              <a:spcAft>
                <a:spcPts val="0"/>
              </a:spcAft>
              <a:buSzPts val="1200"/>
              <a:buNone/>
              <a:defRPr sz="1200">
                <a:solidFill>
                  <a:srgbClr val="888888"/>
                </a:solidFill>
              </a:defRPr>
            </a:lvl3pPr>
            <a:lvl4pPr marL="1828800" lvl="3" indent="-228600" algn="l">
              <a:lnSpc>
                <a:spcPct val="90000"/>
              </a:lnSpc>
              <a:spcBef>
                <a:spcPts val="225"/>
              </a:spcBef>
              <a:spcAft>
                <a:spcPts val="0"/>
              </a:spcAft>
              <a:buSzPts val="1050"/>
              <a:buNone/>
              <a:defRPr sz="1050">
                <a:solidFill>
                  <a:srgbClr val="888888"/>
                </a:solidFill>
              </a:defRPr>
            </a:lvl4pPr>
            <a:lvl5pPr marL="2286000" lvl="4" indent="-228600" algn="l">
              <a:lnSpc>
                <a:spcPct val="90000"/>
              </a:lnSpc>
              <a:spcBef>
                <a:spcPts val="225"/>
              </a:spcBef>
              <a:spcAft>
                <a:spcPts val="0"/>
              </a:spcAft>
              <a:buSzPts val="1050"/>
              <a:buNone/>
              <a:defRPr sz="1050">
                <a:solidFill>
                  <a:srgbClr val="888888"/>
                </a:solidFill>
              </a:defRPr>
            </a:lvl5pPr>
            <a:lvl6pPr marL="2743200" lvl="5" indent="-228600" algn="l">
              <a:lnSpc>
                <a:spcPct val="90000"/>
              </a:lnSpc>
              <a:spcBef>
                <a:spcPts val="225"/>
              </a:spcBef>
              <a:spcAft>
                <a:spcPts val="0"/>
              </a:spcAft>
              <a:buSzPts val="1050"/>
              <a:buNone/>
              <a:defRPr sz="1050">
                <a:solidFill>
                  <a:srgbClr val="888888"/>
                </a:solidFill>
              </a:defRPr>
            </a:lvl6pPr>
            <a:lvl7pPr marL="3200400" lvl="6" indent="-228600" algn="l">
              <a:lnSpc>
                <a:spcPct val="90000"/>
              </a:lnSpc>
              <a:spcBef>
                <a:spcPts val="225"/>
              </a:spcBef>
              <a:spcAft>
                <a:spcPts val="0"/>
              </a:spcAft>
              <a:buSzPts val="1050"/>
              <a:buNone/>
              <a:defRPr sz="1050">
                <a:solidFill>
                  <a:srgbClr val="888888"/>
                </a:solidFill>
              </a:defRPr>
            </a:lvl7pPr>
            <a:lvl8pPr marL="3657600" lvl="7" indent="-228600" algn="l">
              <a:lnSpc>
                <a:spcPct val="90000"/>
              </a:lnSpc>
              <a:spcBef>
                <a:spcPts val="225"/>
              </a:spcBef>
              <a:spcAft>
                <a:spcPts val="0"/>
              </a:spcAft>
              <a:buSzPts val="1050"/>
              <a:buNone/>
              <a:defRPr sz="1050">
                <a:solidFill>
                  <a:srgbClr val="888888"/>
                </a:solidFill>
              </a:defRPr>
            </a:lvl8pPr>
            <a:lvl9pPr marL="4114800" lvl="8" indent="-228600" algn="l">
              <a:lnSpc>
                <a:spcPct val="90000"/>
              </a:lnSpc>
              <a:spcBef>
                <a:spcPts val="225"/>
              </a:spcBef>
              <a:spcAft>
                <a:spcPts val="225"/>
              </a:spcAft>
              <a:buSzPts val="1050"/>
              <a:buNone/>
              <a:defRPr sz="1050">
                <a:solidFill>
                  <a:srgbClr val="888888"/>
                </a:solidFill>
              </a:defRPr>
            </a:lvl9pPr>
          </a:lstStyle>
          <a:p>
            <a:endParaRPr/>
          </a:p>
        </p:txBody>
      </p:sp>
      <p:sp>
        <p:nvSpPr>
          <p:cNvPr id="32" name="Google Shape;32;p5"/>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5"/>
          <p:cNvSpPr/>
          <p:nvPr/>
        </p:nvSpPr>
        <p:spPr>
          <a:xfrm>
            <a:off x="0" y="0"/>
            <a:ext cx="3429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46404" y="274320"/>
            <a:ext cx="7269480" cy="994172"/>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946404" y="1371600"/>
            <a:ext cx="3360420" cy="3263503"/>
          </a:xfrm>
          <a:prstGeom prst="rect">
            <a:avLst/>
          </a:prstGeom>
          <a:noFill/>
          <a:ln>
            <a:noFill/>
          </a:ln>
        </p:spPr>
        <p:txBody>
          <a:bodyPr spcFirstLastPara="1" wrap="square" lIns="91425" tIns="45700" rIns="91425" bIns="45700" anchor="t" anchorCtr="0"/>
          <a:lstStyle>
            <a:lvl1pPr marL="457200" lvl="0" indent="-297180" algn="l">
              <a:lnSpc>
                <a:spcPct val="95000"/>
              </a:lnSpc>
              <a:spcBef>
                <a:spcPts val="1050"/>
              </a:spcBef>
              <a:spcAft>
                <a:spcPts val="0"/>
              </a:spcAft>
              <a:buSzPts val="1080"/>
              <a:buChar char="•"/>
              <a:defRPr sz="1350"/>
            </a:lvl1pPr>
            <a:lvl2pPr marL="914400" lvl="1" indent="-304800" algn="l">
              <a:lnSpc>
                <a:spcPct val="90000"/>
              </a:lnSpc>
              <a:spcBef>
                <a:spcPts val="225"/>
              </a:spcBef>
              <a:spcAft>
                <a:spcPts val="0"/>
              </a:spcAft>
              <a:buSzPts val="1200"/>
              <a:buChar char="●"/>
              <a:defRPr sz="1200"/>
            </a:lvl2pPr>
            <a:lvl3pPr marL="1371600" lvl="2" indent="-295275" algn="l">
              <a:lnSpc>
                <a:spcPct val="90000"/>
              </a:lnSpc>
              <a:spcBef>
                <a:spcPts val="225"/>
              </a:spcBef>
              <a:spcAft>
                <a:spcPts val="0"/>
              </a:spcAft>
              <a:buSzPts val="1050"/>
              <a:buChar char="●"/>
              <a:defRPr sz="1050"/>
            </a:lvl3pPr>
            <a:lvl4pPr marL="1828800" lvl="3" indent="-295275" algn="l">
              <a:lnSpc>
                <a:spcPct val="90000"/>
              </a:lnSpc>
              <a:spcBef>
                <a:spcPts val="225"/>
              </a:spcBef>
              <a:spcAft>
                <a:spcPts val="0"/>
              </a:spcAft>
              <a:buSzPts val="1050"/>
              <a:buChar char="●"/>
              <a:defRPr sz="1050"/>
            </a:lvl4pPr>
            <a:lvl5pPr marL="2286000" lvl="4" indent="-295275" algn="l">
              <a:lnSpc>
                <a:spcPct val="90000"/>
              </a:lnSpc>
              <a:spcBef>
                <a:spcPts val="225"/>
              </a:spcBef>
              <a:spcAft>
                <a:spcPts val="0"/>
              </a:spcAft>
              <a:buSzPts val="1050"/>
              <a:buChar char="●"/>
              <a:defRPr sz="1050"/>
            </a:lvl5pPr>
            <a:lvl6pPr marL="2743200" lvl="5" indent="-295275" algn="l">
              <a:lnSpc>
                <a:spcPct val="90000"/>
              </a:lnSpc>
              <a:spcBef>
                <a:spcPts val="225"/>
              </a:spcBef>
              <a:spcAft>
                <a:spcPts val="0"/>
              </a:spcAft>
              <a:buSzPts val="1050"/>
              <a:buChar char="●"/>
              <a:defRPr sz="1050"/>
            </a:lvl6pPr>
            <a:lvl7pPr marL="3200400" lvl="6" indent="-295275" algn="l">
              <a:lnSpc>
                <a:spcPct val="90000"/>
              </a:lnSpc>
              <a:spcBef>
                <a:spcPts val="225"/>
              </a:spcBef>
              <a:spcAft>
                <a:spcPts val="0"/>
              </a:spcAft>
              <a:buSzPts val="1050"/>
              <a:buChar char="●"/>
              <a:defRPr sz="1050"/>
            </a:lvl7pPr>
            <a:lvl8pPr marL="3657600" lvl="7" indent="-295275" algn="l">
              <a:lnSpc>
                <a:spcPct val="90000"/>
              </a:lnSpc>
              <a:spcBef>
                <a:spcPts val="225"/>
              </a:spcBef>
              <a:spcAft>
                <a:spcPts val="0"/>
              </a:spcAft>
              <a:buSzPts val="1050"/>
              <a:buChar char="●"/>
              <a:defRPr sz="1050"/>
            </a:lvl8pPr>
            <a:lvl9pPr marL="4114800" lvl="8" indent="-295275" algn="l">
              <a:lnSpc>
                <a:spcPct val="90000"/>
              </a:lnSpc>
              <a:spcBef>
                <a:spcPts val="225"/>
              </a:spcBef>
              <a:spcAft>
                <a:spcPts val="225"/>
              </a:spcAft>
              <a:buSzPts val="1050"/>
              <a:buChar char="●"/>
              <a:defRPr sz="1050"/>
            </a:lvl9pPr>
          </a:lstStyle>
          <a:p>
            <a:endParaRPr/>
          </a:p>
        </p:txBody>
      </p:sp>
      <p:sp>
        <p:nvSpPr>
          <p:cNvPr id="39" name="Google Shape;39;p6"/>
          <p:cNvSpPr txBox="1">
            <a:spLocks noGrp="1"/>
          </p:cNvSpPr>
          <p:nvPr>
            <p:ph type="body" idx="2"/>
          </p:nvPr>
        </p:nvSpPr>
        <p:spPr>
          <a:xfrm>
            <a:off x="4594860" y="1371600"/>
            <a:ext cx="3360420" cy="3263503"/>
          </a:xfrm>
          <a:prstGeom prst="rect">
            <a:avLst/>
          </a:prstGeom>
          <a:noFill/>
          <a:ln>
            <a:noFill/>
          </a:ln>
        </p:spPr>
        <p:txBody>
          <a:bodyPr spcFirstLastPara="1" wrap="square" lIns="91425" tIns="45700" rIns="91425" bIns="45700" anchor="t" anchorCtr="0"/>
          <a:lstStyle>
            <a:lvl1pPr marL="457200" lvl="0" indent="-297180" algn="l">
              <a:lnSpc>
                <a:spcPct val="95000"/>
              </a:lnSpc>
              <a:spcBef>
                <a:spcPts val="1050"/>
              </a:spcBef>
              <a:spcAft>
                <a:spcPts val="0"/>
              </a:spcAft>
              <a:buSzPts val="1080"/>
              <a:buChar char="•"/>
              <a:defRPr sz="1350"/>
            </a:lvl1pPr>
            <a:lvl2pPr marL="914400" lvl="1" indent="-304800" algn="l">
              <a:lnSpc>
                <a:spcPct val="90000"/>
              </a:lnSpc>
              <a:spcBef>
                <a:spcPts val="225"/>
              </a:spcBef>
              <a:spcAft>
                <a:spcPts val="0"/>
              </a:spcAft>
              <a:buSzPts val="1200"/>
              <a:buChar char="●"/>
              <a:defRPr sz="1200"/>
            </a:lvl2pPr>
            <a:lvl3pPr marL="1371600" lvl="2" indent="-295275" algn="l">
              <a:lnSpc>
                <a:spcPct val="90000"/>
              </a:lnSpc>
              <a:spcBef>
                <a:spcPts val="225"/>
              </a:spcBef>
              <a:spcAft>
                <a:spcPts val="0"/>
              </a:spcAft>
              <a:buSzPts val="1050"/>
              <a:buChar char="●"/>
              <a:defRPr sz="1050"/>
            </a:lvl3pPr>
            <a:lvl4pPr marL="1828800" lvl="3" indent="-295275" algn="l">
              <a:lnSpc>
                <a:spcPct val="90000"/>
              </a:lnSpc>
              <a:spcBef>
                <a:spcPts val="225"/>
              </a:spcBef>
              <a:spcAft>
                <a:spcPts val="0"/>
              </a:spcAft>
              <a:buSzPts val="1050"/>
              <a:buChar char="●"/>
              <a:defRPr sz="1050"/>
            </a:lvl4pPr>
            <a:lvl5pPr marL="2286000" lvl="4" indent="-295275" algn="l">
              <a:lnSpc>
                <a:spcPct val="90000"/>
              </a:lnSpc>
              <a:spcBef>
                <a:spcPts val="225"/>
              </a:spcBef>
              <a:spcAft>
                <a:spcPts val="0"/>
              </a:spcAft>
              <a:buSzPts val="1050"/>
              <a:buChar char="●"/>
              <a:defRPr sz="1050"/>
            </a:lvl5pPr>
            <a:lvl6pPr marL="2743200" lvl="5" indent="-295275" algn="l">
              <a:lnSpc>
                <a:spcPct val="90000"/>
              </a:lnSpc>
              <a:spcBef>
                <a:spcPts val="225"/>
              </a:spcBef>
              <a:spcAft>
                <a:spcPts val="0"/>
              </a:spcAft>
              <a:buSzPts val="1050"/>
              <a:buChar char="●"/>
              <a:defRPr sz="1050"/>
            </a:lvl6pPr>
            <a:lvl7pPr marL="3200400" lvl="6" indent="-295275" algn="l">
              <a:lnSpc>
                <a:spcPct val="90000"/>
              </a:lnSpc>
              <a:spcBef>
                <a:spcPts val="225"/>
              </a:spcBef>
              <a:spcAft>
                <a:spcPts val="0"/>
              </a:spcAft>
              <a:buSzPts val="1050"/>
              <a:buChar char="●"/>
              <a:defRPr sz="1050"/>
            </a:lvl7pPr>
            <a:lvl8pPr marL="3657600" lvl="7" indent="-295275" algn="l">
              <a:lnSpc>
                <a:spcPct val="90000"/>
              </a:lnSpc>
              <a:spcBef>
                <a:spcPts val="225"/>
              </a:spcBef>
              <a:spcAft>
                <a:spcPts val="0"/>
              </a:spcAft>
              <a:buSzPts val="1050"/>
              <a:buChar char="●"/>
              <a:defRPr sz="1050"/>
            </a:lvl8pPr>
            <a:lvl9pPr marL="4114800" lvl="8" indent="-295275" algn="l">
              <a:lnSpc>
                <a:spcPct val="90000"/>
              </a:lnSpc>
              <a:spcBef>
                <a:spcPts val="225"/>
              </a:spcBef>
              <a:spcAft>
                <a:spcPts val="225"/>
              </a:spcAft>
              <a:buSzPts val="1050"/>
              <a:buChar char="●"/>
              <a:defRPr sz="1050"/>
            </a:lvl9pPr>
          </a:lstStyle>
          <a:p>
            <a:endParaRPr/>
          </a:p>
        </p:txBody>
      </p:sp>
      <p:sp>
        <p:nvSpPr>
          <p:cNvPr id="40" name="Google Shape;40;p6"/>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946404" y="274320"/>
            <a:ext cx="7269480" cy="994172"/>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946404" y="1285241"/>
            <a:ext cx="3360420" cy="548640"/>
          </a:xfrm>
          <a:prstGeom prst="rect">
            <a:avLst/>
          </a:prstGeom>
          <a:noFill/>
          <a:ln>
            <a:noFill/>
          </a:ln>
        </p:spPr>
        <p:txBody>
          <a:bodyPr spcFirstLastPara="1" wrap="square" lIns="91425" tIns="45700" rIns="91425" bIns="45700" anchor="b" anchorCtr="0"/>
          <a:lstStyle>
            <a:lvl1pPr marL="457200" lvl="0" indent="-228600" algn="l">
              <a:lnSpc>
                <a:spcPct val="95000"/>
              </a:lnSpc>
              <a:spcBef>
                <a:spcPts val="0"/>
              </a:spcBef>
              <a:spcAft>
                <a:spcPts val="0"/>
              </a:spcAft>
              <a:buSzPts val="1200"/>
              <a:buNone/>
              <a:defRPr sz="1500" b="0">
                <a:solidFill>
                  <a:schemeClr val="dk2"/>
                </a:solidFill>
              </a:defRPr>
            </a:lvl1pPr>
            <a:lvl2pPr marL="914400" lvl="1" indent="-228600" algn="l">
              <a:lnSpc>
                <a:spcPct val="90000"/>
              </a:lnSpc>
              <a:spcBef>
                <a:spcPts val="225"/>
              </a:spcBef>
              <a:spcAft>
                <a:spcPts val="0"/>
              </a:spcAft>
              <a:buSzPts val="1500"/>
              <a:buNone/>
              <a:defRPr sz="1500" b="1"/>
            </a:lvl2pPr>
            <a:lvl3pPr marL="1371600" lvl="2" indent="-228600" algn="l">
              <a:lnSpc>
                <a:spcPct val="90000"/>
              </a:lnSpc>
              <a:spcBef>
                <a:spcPts val="225"/>
              </a:spcBef>
              <a:spcAft>
                <a:spcPts val="0"/>
              </a:spcAft>
              <a:buSzPts val="1350"/>
              <a:buNone/>
              <a:defRPr sz="1350" b="1"/>
            </a:lvl3pPr>
            <a:lvl4pPr marL="1828800" lvl="3" indent="-228600" algn="l">
              <a:lnSpc>
                <a:spcPct val="90000"/>
              </a:lnSpc>
              <a:spcBef>
                <a:spcPts val="225"/>
              </a:spcBef>
              <a:spcAft>
                <a:spcPts val="0"/>
              </a:spcAft>
              <a:buSzPts val="1200"/>
              <a:buNone/>
              <a:defRPr sz="1200" b="1"/>
            </a:lvl4pPr>
            <a:lvl5pPr marL="2286000" lvl="4" indent="-228600" algn="l">
              <a:lnSpc>
                <a:spcPct val="90000"/>
              </a:lnSpc>
              <a:spcBef>
                <a:spcPts val="225"/>
              </a:spcBef>
              <a:spcAft>
                <a:spcPts val="0"/>
              </a:spcAft>
              <a:buSzPts val="1200"/>
              <a:buNone/>
              <a:defRPr sz="1200" b="1"/>
            </a:lvl5pPr>
            <a:lvl6pPr marL="2743200" lvl="5" indent="-228600" algn="l">
              <a:lnSpc>
                <a:spcPct val="90000"/>
              </a:lnSpc>
              <a:spcBef>
                <a:spcPts val="225"/>
              </a:spcBef>
              <a:spcAft>
                <a:spcPts val="0"/>
              </a:spcAft>
              <a:buSzPts val="1200"/>
              <a:buNone/>
              <a:defRPr sz="1200" b="1"/>
            </a:lvl6pPr>
            <a:lvl7pPr marL="3200400" lvl="6" indent="-228600" algn="l">
              <a:lnSpc>
                <a:spcPct val="90000"/>
              </a:lnSpc>
              <a:spcBef>
                <a:spcPts val="225"/>
              </a:spcBef>
              <a:spcAft>
                <a:spcPts val="0"/>
              </a:spcAft>
              <a:buSzPts val="1200"/>
              <a:buNone/>
              <a:defRPr sz="1200" b="1"/>
            </a:lvl7pPr>
            <a:lvl8pPr marL="3657600" lvl="7" indent="-228600" algn="l">
              <a:lnSpc>
                <a:spcPct val="90000"/>
              </a:lnSpc>
              <a:spcBef>
                <a:spcPts val="225"/>
              </a:spcBef>
              <a:spcAft>
                <a:spcPts val="0"/>
              </a:spcAft>
              <a:buSzPts val="1200"/>
              <a:buNone/>
              <a:defRPr sz="1200" b="1"/>
            </a:lvl8pPr>
            <a:lvl9pPr marL="4114800" lvl="8" indent="-228600" algn="l">
              <a:lnSpc>
                <a:spcPct val="90000"/>
              </a:lnSpc>
              <a:spcBef>
                <a:spcPts val="225"/>
              </a:spcBef>
              <a:spcAft>
                <a:spcPts val="225"/>
              </a:spcAft>
              <a:buSzPts val="1200"/>
              <a:buNone/>
              <a:defRPr sz="1200" b="1"/>
            </a:lvl9pPr>
          </a:lstStyle>
          <a:p>
            <a:endParaRPr/>
          </a:p>
        </p:txBody>
      </p:sp>
      <p:sp>
        <p:nvSpPr>
          <p:cNvPr id="46" name="Google Shape;46;p7"/>
          <p:cNvSpPr txBox="1">
            <a:spLocks noGrp="1"/>
          </p:cNvSpPr>
          <p:nvPr>
            <p:ph type="body" idx="2"/>
          </p:nvPr>
        </p:nvSpPr>
        <p:spPr>
          <a:xfrm>
            <a:off x="946404" y="1880662"/>
            <a:ext cx="3360420" cy="2748488"/>
          </a:xfrm>
          <a:prstGeom prst="rect">
            <a:avLst/>
          </a:prstGeom>
          <a:noFill/>
          <a:ln>
            <a:noFill/>
          </a:ln>
        </p:spPr>
        <p:txBody>
          <a:bodyPr spcFirstLastPara="1" wrap="square" lIns="91425" tIns="45700" rIns="91425" bIns="45700" anchor="t" anchorCtr="0"/>
          <a:lstStyle>
            <a:lvl1pPr marL="457200" lvl="0" indent="-297180" algn="l">
              <a:lnSpc>
                <a:spcPct val="95000"/>
              </a:lnSpc>
              <a:spcBef>
                <a:spcPts val="1050"/>
              </a:spcBef>
              <a:spcAft>
                <a:spcPts val="0"/>
              </a:spcAft>
              <a:buSzPts val="1080"/>
              <a:buChar char="•"/>
              <a:defRPr sz="1350"/>
            </a:lvl1pPr>
            <a:lvl2pPr marL="914400" lvl="1" indent="-304800" algn="l">
              <a:lnSpc>
                <a:spcPct val="90000"/>
              </a:lnSpc>
              <a:spcBef>
                <a:spcPts val="225"/>
              </a:spcBef>
              <a:spcAft>
                <a:spcPts val="0"/>
              </a:spcAft>
              <a:buSzPts val="1200"/>
              <a:buChar char="●"/>
              <a:defRPr sz="1200"/>
            </a:lvl2pPr>
            <a:lvl3pPr marL="1371600" lvl="2" indent="-295275" algn="l">
              <a:lnSpc>
                <a:spcPct val="90000"/>
              </a:lnSpc>
              <a:spcBef>
                <a:spcPts val="225"/>
              </a:spcBef>
              <a:spcAft>
                <a:spcPts val="0"/>
              </a:spcAft>
              <a:buSzPts val="1050"/>
              <a:buChar char="●"/>
              <a:defRPr sz="1050"/>
            </a:lvl3pPr>
            <a:lvl4pPr marL="1828800" lvl="3" indent="-295275" algn="l">
              <a:lnSpc>
                <a:spcPct val="90000"/>
              </a:lnSpc>
              <a:spcBef>
                <a:spcPts val="225"/>
              </a:spcBef>
              <a:spcAft>
                <a:spcPts val="0"/>
              </a:spcAft>
              <a:buSzPts val="1050"/>
              <a:buChar char="●"/>
              <a:defRPr sz="1050"/>
            </a:lvl4pPr>
            <a:lvl5pPr marL="2286000" lvl="4" indent="-295275" algn="l">
              <a:lnSpc>
                <a:spcPct val="90000"/>
              </a:lnSpc>
              <a:spcBef>
                <a:spcPts val="225"/>
              </a:spcBef>
              <a:spcAft>
                <a:spcPts val="0"/>
              </a:spcAft>
              <a:buSzPts val="1050"/>
              <a:buChar char="●"/>
              <a:defRPr sz="1050"/>
            </a:lvl5pPr>
            <a:lvl6pPr marL="2743200" lvl="5" indent="-295275" algn="l">
              <a:lnSpc>
                <a:spcPct val="90000"/>
              </a:lnSpc>
              <a:spcBef>
                <a:spcPts val="225"/>
              </a:spcBef>
              <a:spcAft>
                <a:spcPts val="0"/>
              </a:spcAft>
              <a:buSzPts val="1050"/>
              <a:buChar char="●"/>
              <a:defRPr sz="1050"/>
            </a:lvl6pPr>
            <a:lvl7pPr marL="3200400" lvl="6" indent="-295275" algn="l">
              <a:lnSpc>
                <a:spcPct val="90000"/>
              </a:lnSpc>
              <a:spcBef>
                <a:spcPts val="225"/>
              </a:spcBef>
              <a:spcAft>
                <a:spcPts val="0"/>
              </a:spcAft>
              <a:buSzPts val="1050"/>
              <a:buChar char="●"/>
              <a:defRPr sz="1050"/>
            </a:lvl7pPr>
            <a:lvl8pPr marL="3657600" lvl="7" indent="-295275" algn="l">
              <a:lnSpc>
                <a:spcPct val="90000"/>
              </a:lnSpc>
              <a:spcBef>
                <a:spcPts val="225"/>
              </a:spcBef>
              <a:spcAft>
                <a:spcPts val="0"/>
              </a:spcAft>
              <a:buSzPts val="1050"/>
              <a:buChar char="●"/>
              <a:defRPr sz="1050"/>
            </a:lvl8pPr>
            <a:lvl9pPr marL="4114800" lvl="8" indent="-295275" algn="l">
              <a:lnSpc>
                <a:spcPct val="90000"/>
              </a:lnSpc>
              <a:spcBef>
                <a:spcPts val="225"/>
              </a:spcBef>
              <a:spcAft>
                <a:spcPts val="225"/>
              </a:spcAft>
              <a:buSzPts val="1050"/>
              <a:buChar char="●"/>
              <a:defRPr sz="1050"/>
            </a:lvl9pPr>
          </a:lstStyle>
          <a:p>
            <a:endParaRPr/>
          </a:p>
        </p:txBody>
      </p:sp>
      <p:sp>
        <p:nvSpPr>
          <p:cNvPr id="47" name="Google Shape;47;p7"/>
          <p:cNvSpPr txBox="1">
            <a:spLocks noGrp="1"/>
          </p:cNvSpPr>
          <p:nvPr>
            <p:ph type="body" idx="3"/>
          </p:nvPr>
        </p:nvSpPr>
        <p:spPr>
          <a:xfrm>
            <a:off x="4594860" y="1285241"/>
            <a:ext cx="3360420" cy="548640"/>
          </a:xfrm>
          <a:prstGeom prst="rect">
            <a:avLst/>
          </a:prstGeom>
          <a:noFill/>
          <a:ln>
            <a:noFill/>
          </a:ln>
        </p:spPr>
        <p:txBody>
          <a:bodyPr spcFirstLastPara="1" wrap="square" lIns="91425" tIns="45700" rIns="91425" bIns="45700" anchor="b" anchorCtr="0"/>
          <a:lstStyle>
            <a:lvl1pPr marL="457200" lvl="0" indent="-228600" algn="l">
              <a:lnSpc>
                <a:spcPct val="95000"/>
              </a:lnSpc>
              <a:spcBef>
                <a:spcPts val="0"/>
              </a:spcBef>
              <a:spcAft>
                <a:spcPts val="0"/>
              </a:spcAft>
              <a:buSzPts val="1200"/>
              <a:buNone/>
              <a:defRPr sz="15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225"/>
              </a:spcBef>
              <a:spcAft>
                <a:spcPts val="0"/>
              </a:spcAft>
              <a:buSzPts val="1500"/>
              <a:buNone/>
              <a:defRPr sz="1500" b="1"/>
            </a:lvl2pPr>
            <a:lvl3pPr marL="1371600" lvl="2" indent="-228600" algn="l">
              <a:lnSpc>
                <a:spcPct val="90000"/>
              </a:lnSpc>
              <a:spcBef>
                <a:spcPts val="225"/>
              </a:spcBef>
              <a:spcAft>
                <a:spcPts val="0"/>
              </a:spcAft>
              <a:buSzPts val="1350"/>
              <a:buNone/>
              <a:defRPr sz="1350" b="1"/>
            </a:lvl3pPr>
            <a:lvl4pPr marL="1828800" lvl="3" indent="-228600" algn="l">
              <a:lnSpc>
                <a:spcPct val="90000"/>
              </a:lnSpc>
              <a:spcBef>
                <a:spcPts val="225"/>
              </a:spcBef>
              <a:spcAft>
                <a:spcPts val="0"/>
              </a:spcAft>
              <a:buSzPts val="1200"/>
              <a:buNone/>
              <a:defRPr sz="1200" b="1"/>
            </a:lvl4pPr>
            <a:lvl5pPr marL="2286000" lvl="4" indent="-228600" algn="l">
              <a:lnSpc>
                <a:spcPct val="90000"/>
              </a:lnSpc>
              <a:spcBef>
                <a:spcPts val="225"/>
              </a:spcBef>
              <a:spcAft>
                <a:spcPts val="0"/>
              </a:spcAft>
              <a:buSzPts val="1200"/>
              <a:buNone/>
              <a:defRPr sz="1200" b="1"/>
            </a:lvl5pPr>
            <a:lvl6pPr marL="2743200" lvl="5" indent="-228600" algn="l">
              <a:lnSpc>
                <a:spcPct val="90000"/>
              </a:lnSpc>
              <a:spcBef>
                <a:spcPts val="225"/>
              </a:spcBef>
              <a:spcAft>
                <a:spcPts val="0"/>
              </a:spcAft>
              <a:buSzPts val="1200"/>
              <a:buNone/>
              <a:defRPr sz="1200" b="1"/>
            </a:lvl6pPr>
            <a:lvl7pPr marL="3200400" lvl="6" indent="-228600" algn="l">
              <a:lnSpc>
                <a:spcPct val="90000"/>
              </a:lnSpc>
              <a:spcBef>
                <a:spcPts val="225"/>
              </a:spcBef>
              <a:spcAft>
                <a:spcPts val="0"/>
              </a:spcAft>
              <a:buSzPts val="1200"/>
              <a:buNone/>
              <a:defRPr sz="1200" b="1"/>
            </a:lvl7pPr>
            <a:lvl8pPr marL="3657600" lvl="7" indent="-228600" algn="l">
              <a:lnSpc>
                <a:spcPct val="90000"/>
              </a:lnSpc>
              <a:spcBef>
                <a:spcPts val="225"/>
              </a:spcBef>
              <a:spcAft>
                <a:spcPts val="0"/>
              </a:spcAft>
              <a:buSzPts val="1200"/>
              <a:buNone/>
              <a:defRPr sz="1200" b="1"/>
            </a:lvl8pPr>
            <a:lvl9pPr marL="4114800" lvl="8" indent="-228600" algn="l">
              <a:lnSpc>
                <a:spcPct val="90000"/>
              </a:lnSpc>
              <a:spcBef>
                <a:spcPts val="225"/>
              </a:spcBef>
              <a:spcAft>
                <a:spcPts val="225"/>
              </a:spcAft>
              <a:buSzPts val="1200"/>
              <a:buNone/>
              <a:defRPr sz="1200" b="1"/>
            </a:lvl9pPr>
          </a:lstStyle>
          <a:p>
            <a:endParaRPr/>
          </a:p>
        </p:txBody>
      </p:sp>
      <p:sp>
        <p:nvSpPr>
          <p:cNvPr id="48" name="Google Shape;48;p7"/>
          <p:cNvSpPr txBox="1">
            <a:spLocks noGrp="1"/>
          </p:cNvSpPr>
          <p:nvPr>
            <p:ph type="body" idx="4"/>
          </p:nvPr>
        </p:nvSpPr>
        <p:spPr>
          <a:xfrm>
            <a:off x="4594860" y="1880662"/>
            <a:ext cx="3360420" cy="2748488"/>
          </a:xfrm>
          <a:prstGeom prst="rect">
            <a:avLst/>
          </a:prstGeom>
          <a:noFill/>
          <a:ln>
            <a:noFill/>
          </a:ln>
        </p:spPr>
        <p:txBody>
          <a:bodyPr spcFirstLastPara="1" wrap="square" lIns="91425" tIns="45700" rIns="91425" bIns="45700" anchor="t" anchorCtr="0"/>
          <a:lstStyle>
            <a:lvl1pPr marL="457200" lvl="0" indent="-297180" algn="l">
              <a:lnSpc>
                <a:spcPct val="95000"/>
              </a:lnSpc>
              <a:spcBef>
                <a:spcPts val="1050"/>
              </a:spcBef>
              <a:spcAft>
                <a:spcPts val="0"/>
              </a:spcAft>
              <a:buSzPts val="1080"/>
              <a:buChar char="•"/>
              <a:defRPr sz="1350"/>
            </a:lvl1pPr>
            <a:lvl2pPr marL="914400" lvl="1" indent="-304800" algn="l">
              <a:lnSpc>
                <a:spcPct val="90000"/>
              </a:lnSpc>
              <a:spcBef>
                <a:spcPts val="225"/>
              </a:spcBef>
              <a:spcAft>
                <a:spcPts val="0"/>
              </a:spcAft>
              <a:buSzPts val="1200"/>
              <a:buChar char="●"/>
              <a:defRPr sz="1200"/>
            </a:lvl2pPr>
            <a:lvl3pPr marL="1371600" lvl="2" indent="-295275" algn="l">
              <a:lnSpc>
                <a:spcPct val="90000"/>
              </a:lnSpc>
              <a:spcBef>
                <a:spcPts val="225"/>
              </a:spcBef>
              <a:spcAft>
                <a:spcPts val="0"/>
              </a:spcAft>
              <a:buSzPts val="1050"/>
              <a:buChar char="●"/>
              <a:defRPr sz="1050"/>
            </a:lvl3pPr>
            <a:lvl4pPr marL="1828800" lvl="3" indent="-295275" algn="l">
              <a:lnSpc>
                <a:spcPct val="90000"/>
              </a:lnSpc>
              <a:spcBef>
                <a:spcPts val="225"/>
              </a:spcBef>
              <a:spcAft>
                <a:spcPts val="0"/>
              </a:spcAft>
              <a:buSzPts val="1050"/>
              <a:buChar char="●"/>
              <a:defRPr sz="1050"/>
            </a:lvl4pPr>
            <a:lvl5pPr marL="2286000" lvl="4" indent="-295275" algn="l">
              <a:lnSpc>
                <a:spcPct val="90000"/>
              </a:lnSpc>
              <a:spcBef>
                <a:spcPts val="225"/>
              </a:spcBef>
              <a:spcAft>
                <a:spcPts val="0"/>
              </a:spcAft>
              <a:buSzPts val="1050"/>
              <a:buChar char="●"/>
              <a:defRPr sz="1050"/>
            </a:lvl5pPr>
            <a:lvl6pPr marL="2743200" lvl="5" indent="-295275" algn="l">
              <a:lnSpc>
                <a:spcPct val="90000"/>
              </a:lnSpc>
              <a:spcBef>
                <a:spcPts val="225"/>
              </a:spcBef>
              <a:spcAft>
                <a:spcPts val="0"/>
              </a:spcAft>
              <a:buSzPts val="1050"/>
              <a:buChar char="●"/>
              <a:defRPr sz="1050"/>
            </a:lvl6pPr>
            <a:lvl7pPr marL="3200400" lvl="6" indent="-295275" algn="l">
              <a:lnSpc>
                <a:spcPct val="90000"/>
              </a:lnSpc>
              <a:spcBef>
                <a:spcPts val="225"/>
              </a:spcBef>
              <a:spcAft>
                <a:spcPts val="0"/>
              </a:spcAft>
              <a:buSzPts val="1050"/>
              <a:buChar char="●"/>
              <a:defRPr sz="1050"/>
            </a:lvl7pPr>
            <a:lvl8pPr marL="3657600" lvl="7" indent="-295275" algn="l">
              <a:lnSpc>
                <a:spcPct val="90000"/>
              </a:lnSpc>
              <a:spcBef>
                <a:spcPts val="225"/>
              </a:spcBef>
              <a:spcAft>
                <a:spcPts val="0"/>
              </a:spcAft>
              <a:buSzPts val="1050"/>
              <a:buChar char="●"/>
              <a:defRPr sz="1050"/>
            </a:lvl8pPr>
            <a:lvl9pPr marL="4114800" lvl="8" indent="-295275" algn="l">
              <a:lnSpc>
                <a:spcPct val="90000"/>
              </a:lnSpc>
              <a:spcBef>
                <a:spcPts val="225"/>
              </a:spcBef>
              <a:spcAft>
                <a:spcPts val="225"/>
              </a:spcAft>
              <a:buSzPts val="1050"/>
              <a:buChar char="●"/>
              <a:defRPr sz="1050"/>
            </a:lvl9pPr>
          </a:lstStyle>
          <a:p>
            <a:endParaRPr/>
          </a:p>
        </p:txBody>
      </p:sp>
      <p:sp>
        <p:nvSpPr>
          <p:cNvPr id="49" name="Google Shape;49;p7"/>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946404" y="274320"/>
            <a:ext cx="7269480" cy="994172"/>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30936" y="342900"/>
            <a:ext cx="2400300" cy="120014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400"/>
              <a:buFont typeface="Century Schoolbook"/>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3378200" y="514350"/>
            <a:ext cx="4559300" cy="4114800"/>
          </a:xfrm>
          <a:prstGeom prst="rect">
            <a:avLst/>
          </a:prstGeom>
          <a:noFill/>
          <a:ln>
            <a:noFill/>
          </a:ln>
        </p:spPr>
        <p:txBody>
          <a:bodyPr spcFirstLastPara="1" wrap="square" lIns="91425" tIns="45700" rIns="91425" bIns="45700" anchor="t" anchorCtr="0"/>
          <a:lstStyle>
            <a:lvl1pPr marL="457200" lvl="0" indent="-304800" algn="l">
              <a:lnSpc>
                <a:spcPct val="95000"/>
              </a:lnSpc>
              <a:spcBef>
                <a:spcPts val="1050"/>
              </a:spcBef>
              <a:spcAft>
                <a:spcPts val="0"/>
              </a:spcAft>
              <a:buSzPts val="1200"/>
              <a:buChar char="•"/>
              <a:defRPr sz="1500"/>
            </a:lvl1pPr>
            <a:lvl2pPr marL="914400" lvl="1" indent="-314325" algn="l">
              <a:lnSpc>
                <a:spcPct val="90000"/>
              </a:lnSpc>
              <a:spcBef>
                <a:spcPts val="225"/>
              </a:spcBef>
              <a:spcAft>
                <a:spcPts val="0"/>
              </a:spcAft>
              <a:buSzPts val="1350"/>
              <a:buChar char="●"/>
              <a:defRPr sz="1350"/>
            </a:lvl2pPr>
            <a:lvl3pPr marL="1371600" lvl="2" indent="-304800" algn="l">
              <a:lnSpc>
                <a:spcPct val="90000"/>
              </a:lnSpc>
              <a:spcBef>
                <a:spcPts val="225"/>
              </a:spcBef>
              <a:spcAft>
                <a:spcPts val="0"/>
              </a:spcAft>
              <a:buSzPts val="1200"/>
              <a:buChar char="●"/>
              <a:defRPr sz="1200"/>
            </a:lvl3pPr>
            <a:lvl4pPr marL="1828800" lvl="3" indent="-295275" algn="l">
              <a:lnSpc>
                <a:spcPct val="90000"/>
              </a:lnSpc>
              <a:spcBef>
                <a:spcPts val="225"/>
              </a:spcBef>
              <a:spcAft>
                <a:spcPts val="0"/>
              </a:spcAft>
              <a:buSzPts val="1050"/>
              <a:buChar char="●"/>
              <a:defRPr sz="1050"/>
            </a:lvl4pPr>
            <a:lvl5pPr marL="2286000" lvl="4" indent="-295275" algn="l">
              <a:lnSpc>
                <a:spcPct val="90000"/>
              </a:lnSpc>
              <a:spcBef>
                <a:spcPts val="225"/>
              </a:spcBef>
              <a:spcAft>
                <a:spcPts val="0"/>
              </a:spcAft>
              <a:buSzPts val="1050"/>
              <a:buChar char="●"/>
              <a:defRPr sz="1050"/>
            </a:lvl5pPr>
            <a:lvl6pPr marL="2743200" lvl="5" indent="-295275" algn="l">
              <a:lnSpc>
                <a:spcPct val="90000"/>
              </a:lnSpc>
              <a:spcBef>
                <a:spcPts val="225"/>
              </a:spcBef>
              <a:spcAft>
                <a:spcPts val="0"/>
              </a:spcAft>
              <a:buSzPts val="1050"/>
              <a:buChar char="●"/>
              <a:defRPr sz="1050"/>
            </a:lvl6pPr>
            <a:lvl7pPr marL="3200400" lvl="6" indent="-295275" algn="l">
              <a:lnSpc>
                <a:spcPct val="90000"/>
              </a:lnSpc>
              <a:spcBef>
                <a:spcPts val="225"/>
              </a:spcBef>
              <a:spcAft>
                <a:spcPts val="0"/>
              </a:spcAft>
              <a:buSzPts val="1050"/>
              <a:buChar char="●"/>
              <a:defRPr sz="1050"/>
            </a:lvl7pPr>
            <a:lvl8pPr marL="3657600" lvl="7" indent="-295275" algn="l">
              <a:lnSpc>
                <a:spcPct val="90000"/>
              </a:lnSpc>
              <a:spcBef>
                <a:spcPts val="225"/>
              </a:spcBef>
              <a:spcAft>
                <a:spcPts val="0"/>
              </a:spcAft>
              <a:buSzPts val="1050"/>
              <a:buChar char="●"/>
              <a:defRPr sz="1050"/>
            </a:lvl8pPr>
            <a:lvl9pPr marL="4114800" lvl="8" indent="-295275" algn="l">
              <a:lnSpc>
                <a:spcPct val="90000"/>
              </a:lnSpc>
              <a:spcBef>
                <a:spcPts val="225"/>
              </a:spcBef>
              <a:spcAft>
                <a:spcPts val="225"/>
              </a:spcAft>
              <a:buSzPts val="1050"/>
              <a:buChar char="●"/>
              <a:defRPr sz="1050"/>
            </a:lvl9pPr>
          </a:lstStyle>
          <a:p>
            <a:endParaRPr/>
          </a:p>
        </p:txBody>
      </p:sp>
      <p:sp>
        <p:nvSpPr>
          <p:cNvPr id="64" name="Google Shape;64;p10"/>
          <p:cNvSpPr txBox="1">
            <a:spLocks noGrp="1"/>
          </p:cNvSpPr>
          <p:nvPr>
            <p:ph type="body" idx="2"/>
          </p:nvPr>
        </p:nvSpPr>
        <p:spPr>
          <a:xfrm>
            <a:off x="630936" y="1574801"/>
            <a:ext cx="2400300" cy="2857501"/>
          </a:xfrm>
          <a:prstGeom prst="rect">
            <a:avLst/>
          </a:prstGeom>
          <a:noFill/>
          <a:ln>
            <a:noFill/>
          </a:ln>
        </p:spPr>
        <p:txBody>
          <a:bodyPr spcFirstLastPara="1" wrap="square" lIns="91425" tIns="45700" rIns="91425" bIns="45700" anchor="t" anchorCtr="0"/>
          <a:lstStyle>
            <a:lvl1pPr marL="457200" lvl="0" indent="-228600" algn="l">
              <a:lnSpc>
                <a:spcPct val="114000"/>
              </a:lnSpc>
              <a:spcBef>
                <a:spcPts val="600"/>
              </a:spcBef>
              <a:spcAft>
                <a:spcPts val="0"/>
              </a:spcAft>
              <a:buSzPts val="780"/>
              <a:buNone/>
              <a:defRPr sz="975"/>
            </a:lvl1pPr>
            <a:lvl2pPr marL="914400" lvl="1" indent="-228600" algn="l">
              <a:lnSpc>
                <a:spcPct val="90000"/>
              </a:lnSpc>
              <a:spcBef>
                <a:spcPts val="225"/>
              </a:spcBef>
              <a:spcAft>
                <a:spcPts val="0"/>
              </a:spcAft>
              <a:buSzPts val="900"/>
              <a:buNone/>
              <a:defRPr sz="900"/>
            </a:lvl2pPr>
            <a:lvl3pPr marL="1371600" lvl="2" indent="-228600" algn="l">
              <a:lnSpc>
                <a:spcPct val="90000"/>
              </a:lnSpc>
              <a:spcBef>
                <a:spcPts val="225"/>
              </a:spcBef>
              <a:spcAft>
                <a:spcPts val="0"/>
              </a:spcAft>
              <a:buSzPts val="750"/>
              <a:buNone/>
              <a:defRPr sz="750"/>
            </a:lvl3pPr>
            <a:lvl4pPr marL="1828800" lvl="3" indent="-228600" algn="l">
              <a:lnSpc>
                <a:spcPct val="90000"/>
              </a:lnSpc>
              <a:spcBef>
                <a:spcPts val="225"/>
              </a:spcBef>
              <a:spcAft>
                <a:spcPts val="0"/>
              </a:spcAft>
              <a:buSzPts val="675"/>
              <a:buNone/>
              <a:defRPr sz="675"/>
            </a:lvl4pPr>
            <a:lvl5pPr marL="2286000" lvl="4" indent="-228600" algn="l">
              <a:lnSpc>
                <a:spcPct val="90000"/>
              </a:lnSpc>
              <a:spcBef>
                <a:spcPts val="225"/>
              </a:spcBef>
              <a:spcAft>
                <a:spcPts val="0"/>
              </a:spcAft>
              <a:buSzPts val="675"/>
              <a:buNone/>
              <a:defRPr sz="675"/>
            </a:lvl5pPr>
            <a:lvl6pPr marL="2743200" lvl="5" indent="-228600" algn="l">
              <a:lnSpc>
                <a:spcPct val="90000"/>
              </a:lnSpc>
              <a:spcBef>
                <a:spcPts val="225"/>
              </a:spcBef>
              <a:spcAft>
                <a:spcPts val="0"/>
              </a:spcAft>
              <a:buSzPts val="675"/>
              <a:buNone/>
              <a:defRPr sz="675"/>
            </a:lvl6pPr>
            <a:lvl7pPr marL="3200400" lvl="6" indent="-228600" algn="l">
              <a:lnSpc>
                <a:spcPct val="90000"/>
              </a:lnSpc>
              <a:spcBef>
                <a:spcPts val="225"/>
              </a:spcBef>
              <a:spcAft>
                <a:spcPts val="0"/>
              </a:spcAft>
              <a:buSzPts val="675"/>
              <a:buNone/>
              <a:defRPr sz="675"/>
            </a:lvl7pPr>
            <a:lvl8pPr marL="3657600" lvl="7" indent="-228600" algn="l">
              <a:lnSpc>
                <a:spcPct val="90000"/>
              </a:lnSpc>
              <a:spcBef>
                <a:spcPts val="225"/>
              </a:spcBef>
              <a:spcAft>
                <a:spcPts val="0"/>
              </a:spcAft>
              <a:buSzPts val="675"/>
              <a:buNone/>
              <a:defRPr sz="675"/>
            </a:lvl8pPr>
            <a:lvl9pPr marL="4114800" lvl="8" indent="-228600" algn="l">
              <a:lnSpc>
                <a:spcPct val="90000"/>
              </a:lnSpc>
              <a:spcBef>
                <a:spcPts val="225"/>
              </a:spcBef>
              <a:spcAft>
                <a:spcPts val="225"/>
              </a:spcAft>
              <a:buSzPts val="675"/>
              <a:buNone/>
              <a:defRPr sz="675"/>
            </a:lvl9pPr>
          </a:lstStyle>
          <a:p>
            <a:endParaRPr/>
          </a:p>
        </p:txBody>
      </p:sp>
      <p:sp>
        <p:nvSpPr>
          <p:cNvPr id="65" name="Google Shape;65;p10"/>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8469630" y="0"/>
            <a:ext cx="685800" cy="5143500"/>
          </a:xfrm>
          <a:prstGeom prst="rect">
            <a:avLst/>
          </a:prstGeom>
          <a:solidFill>
            <a:srgbClr val="3434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946404" y="274320"/>
            <a:ext cx="7269480" cy="994172"/>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300"/>
              <a:buFont typeface="Century Schoolbook"/>
              <a:buNone/>
              <a:defRPr sz="3300" b="0" i="0" u="none" strike="noStrike" cap="none">
                <a:solidFill>
                  <a:schemeClr val="dk1"/>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946404" y="1371600"/>
            <a:ext cx="6446520" cy="3263503"/>
          </a:xfrm>
          <a:prstGeom prst="rect">
            <a:avLst/>
          </a:prstGeom>
          <a:noFill/>
          <a:ln>
            <a:noFill/>
          </a:ln>
        </p:spPr>
        <p:txBody>
          <a:bodyPr spcFirstLastPara="1" wrap="square" lIns="91425" tIns="45700" rIns="91425" bIns="45700" anchor="t" anchorCtr="0"/>
          <a:lstStyle>
            <a:lvl1pPr marL="457200" marR="0" lvl="0" indent="-297180" algn="l" rtl="0">
              <a:lnSpc>
                <a:spcPct val="95000"/>
              </a:lnSpc>
              <a:spcBef>
                <a:spcPts val="1050"/>
              </a:spcBef>
              <a:spcAft>
                <a:spcPts val="0"/>
              </a:spcAft>
              <a:buClr>
                <a:schemeClr val="accent1"/>
              </a:buClr>
              <a:buSzPts val="1080"/>
              <a:buFont typeface="Arial"/>
              <a:buChar char="•"/>
              <a:defRPr sz="1350" b="0" i="0" u="none" strike="noStrike" cap="none">
                <a:solidFill>
                  <a:schemeClr val="dk1"/>
                </a:solidFill>
                <a:latin typeface="Century Schoolbook"/>
                <a:ea typeface="Century Schoolbook"/>
                <a:cs typeface="Century Schoolbook"/>
                <a:sym typeface="Century Schoolbook"/>
              </a:defRPr>
            </a:lvl1pPr>
            <a:lvl2pPr marL="914400" marR="0" lvl="1" indent="-304800" algn="l" rtl="0">
              <a:lnSpc>
                <a:spcPct val="90000"/>
              </a:lnSpc>
              <a:spcBef>
                <a:spcPts val="225"/>
              </a:spcBef>
              <a:spcAft>
                <a:spcPts val="0"/>
              </a:spcAft>
              <a:buClr>
                <a:schemeClr val="accent1"/>
              </a:buClr>
              <a:buSzPts val="1200"/>
              <a:buFont typeface="Noto Sans Symbols"/>
              <a:buChar char="●"/>
              <a:defRPr sz="1200" b="0" i="0" u="none" strike="noStrike" cap="none">
                <a:solidFill>
                  <a:srgbClr val="262626"/>
                </a:solidFill>
                <a:latin typeface="Century Schoolbook"/>
                <a:ea typeface="Century Schoolbook"/>
                <a:cs typeface="Century Schoolbook"/>
                <a:sym typeface="Century Schoolbook"/>
              </a:defRPr>
            </a:lvl2pPr>
            <a:lvl3pPr marL="1371600" marR="0" lvl="2"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262626"/>
                </a:solidFill>
                <a:latin typeface="Century Schoolbook"/>
                <a:ea typeface="Century Schoolbook"/>
                <a:cs typeface="Century Schoolbook"/>
                <a:sym typeface="Century Schoolbook"/>
              </a:defRPr>
            </a:lvl3pPr>
            <a:lvl4pPr marL="1828800" marR="0" lvl="3"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262626"/>
                </a:solidFill>
                <a:latin typeface="Century Schoolbook"/>
                <a:ea typeface="Century Schoolbook"/>
                <a:cs typeface="Century Schoolbook"/>
                <a:sym typeface="Century Schoolbook"/>
              </a:defRPr>
            </a:lvl4pPr>
            <a:lvl5pPr marL="2286000" marR="0" lvl="4"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262626"/>
                </a:solidFill>
                <a:latin typeface="Century Schoolbook"/>
                <a:ea typeface="Century Schoolbook"/>
                <a:cs typeface="Century Schoolbook"/>
                <a:sym typeface="Century Schoolbook"/>
              </a:defRPr>
            </a:lvl5pPr>
            <a:lvl6pPr marL="2743200" marR="0" lvl="5"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262626"/>
                </a:solidFill>
                <a:latin typeface="Century Schoolbook"/>
                <a:ea typeface="Century Schoolbook"/>
                <a:cs typeface="Century Schoolbook"/>
                <a:sym typeface="Century Schoolbook"/>
              </a:defRPr>
            </a:lvl6pPr>
            <a:lvl7pPr marL="3200400" marR="0" lvl="6"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262626"/>
                </a:solidFill>
                <a:latin typeface="Century Schoolbook"/>
                <a:ea typeface="Century Schoolbook"/>
                <a:cs typeface="Century Schoolbook"/>
                <a:sym typeface="Century Schoolbook"/>
              </a:defRPr>
            </a:lvl7pPr>
            <a:lvl8pPr marL="3657600" marR="0" lvl="7"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262626"/>
                </a:solidFill>
                <a:latin typeface="Century Schoolbook"/>
                <a:ea typeface="Century Schoolbook"/>
                <a:cs typeface="Century Schoolbook"/>
                <a:sym typeface="Century Schoolbook"/>
              </a:defRPr>
            </a:lvl8pPr>
            <a:lvl9pPr marL="4114800" marR="0" lvl="8" indent="-295275" algn="l" rtl="0">
              <a:lnSpc>
                <a:spcPct val="90000"/>
              </a:lnSpc>
              <a:spcBef>
                <a:spcPts val="225"/>
              </a:spcBef>
              <a:spcAft>
                <a:spcPts val="225"/>
              </a:spcAft>
              <a:buClr>
                <a:schemeClr val="accent1"/>
              </a:buClr>
              <a:buSzPts val="1050"/>
              <a:buFont typeface="Noto Sans Symbols"/>
              <a:buChar char="●"/>
              <a:defRPr sz="105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9" name="Google Shape;9;p1"/>
          <p:cNvSpPr txBox="1">
            <a:spLocks noGrp="1"/>
          </p:cNvSpPr>
          <p:nvPr>
            <p:ph type="dt" idx="10"/>
          </p:nvPr>
        </p:nvSpPr>
        <p:spPr>
          <a:xfrm rot="-5400000">
            <a:off x="8098157" y="748903"/>
            <a:ext cx="1428749"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000000"/>
              </a:buClr>
              <a:buSzPts val="1400"/>
              <a:buFont typeface="Arial"/>
              <a:buNone/>
              <a:defRPr sz="788" b="0" i="0" u="none" strike="noStrike" cap="none">
                <a:solidFill>
                  <a:srgbClr val="DADAD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788" b="0" i="0" u="none" strike="noStrike" cap="none">
                <a:solidFill>
                  <a:srgbClr val="DADAD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sldNum" idx="12"/>
          </p:nvPr>
        </p:nvSpPr>
        <p:spPr>
          <a:xfrm>
            <a:off x="8469630" y="4629150"/>
            <a:ext cx="685800" cy="445294"/>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700"/>
              <a:buFont typeface="Arial"/>
              <a:buNone/>
              <a:defRPr sz="2700" b="0" i="0" u="none" strike="noStrike" cap="none">
                <a:solidFill>
                  <a:srgbClr val="8E8E9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8"/>
        <p:cNvGrpSpPr/>
        <p:nvPr/>
      </p:nvGrpSpPr>
      <p:grpSpPr>
        <a:xfrm>
          <a:off x="0" y="0"/>
          <a:ext cx="0" cy="0"/>
          <a:chOff x="0" y="0"/>
          <a:chExt cx="0" cy="0"/>
        </a:xfrm>
      </p:grpSpPr>
      <p:sp>
        <p:nvSpPr>
          <p:cNvPr id="89" name="Google Shape;89;p14"/>
          <p:cNvSpPr/>
          <p:nvPr/>
        </p:nvSpPr>
        <p:spPr>
          <a:xfrm>
            <a:off x="8469630" y="0"/>
            <a:ext cx="685800" cy="5143500"/>
          </a:xfrm>
          <a:prstGeom prst="rect">
            <a:avLst/>
          </a:prstGeom>
          <a:solidFill>
            <a:srgbClr val="A7A1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txBox="1">
            <a:spLocks noGrp="1"/>
          </p:cNvSpPr>
          <p:nvPr>
            <p:ph type="title"/>
          </p:nvPr>
        </p:nvSpPr>
        <p:spPr>
          <a:xfrm>
            <a:off x="946404" y="274320"/>
            <a:ext cx="7269600" cy="994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300"/>
              <a:buFont typeface="Century Schoolbook"/>
              <a:buNone/>
              <a:defRPr sz="3300" b="0" i="0" u="none" strike="noStrike" cap="none">
                <a:solidFill>
                  <a:schemeClr val="lt1"/>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1" name="Google Shape;91;p14"/>
          <p:cNvSpPr txBox="1">
            <a:spLocks noGrp="1"/>
          </p:cNvSpPr>
          <p:nvPr>
            <p:ph type="body" idx="1"/>
          </p:nvPr>
        </p:nvSpPr>
        <p:spPr>
          <a:xfrm>
            <a:off x="946404" y="1371600"/>
            <a:ext cx="6446400" cy="3263400"/>
          </a:xfrm>
          <a:prstGeom prst="rect">
            <a:avLst/>
          </a:prstGeom>
          <a:noFill/>
          <a:ln>
            <a:noFill/>
          </a:ln>
        </p:spPr>
        <p:txBody>
          <a:bodyPr spcFirstLastPara="1" wrap="square" lIns="91425" tIns="45700" rIns="91425" bIns="45700" anchor="t" anchorCtr="0"/>
          <a:lstStyle>
            <a:lvl1pPr marL="457200" marR="0" lvl="0" indent="-297180" algn="l" rtl="0">
              <a:lnSpc>
                <a:spcPct val="95000"/>
              </a:lnSpc>
              <a:spcBef>
                <a:spcPts val="1050"/>
              </a:spcBef>
              <a:spcAft>
                <a:spcPts val="0"/>
              </a:spcAft>
              <a:buClr>
                <a:schemeClr val="accent1"/>
              </a:buClr>
              <a:buSzPts val="1080"/>
              <a:buFont typeface="Arial"/>
              <a:buChar char="•"/>
              <a:defRPr sz="1350" b="0" i="0" u="none" strike="noStrike" cap="none">
                <a:solidFill>
                  <a:schemeClr val="lt1"/>
                </a:solidFill>
                <a:latin typeface="Century Schoolbook"/>
                <a:ea typeface="Century Schoolbook"/>
                <a:cs typeface="Century Schoolbook"/>
                <a:sym typeface="Century Schoolbook"/>
              </a:defRPr>
            </a:lvl1pPr>
            <a:lvl2pPr marL="914400" marR="0" lvl="1" indent="-304800" algn="l" rtl="0">
              <a:lnSpc>
                <a:spcPct val="90000"/>
              </a:lnSpc>
              <a:spcBef>
                <a:spcPts val="225"/>
              </a:spcBef>
              <a:spcAft>
                <a:spcPts val="0"/>
              </a:spcAft>
              <a:buClr>
                <a:schemeClr val="accent1"/>
              </a:buClr>
              <a:buSzPts val="1200"/>
              <a:buFont typeface="Noto Sans Symbols"/>
              <a:buChar char="●"/>
              <a:defRPr sz="1200" b="0" i="0" u="none" strike="noStrike" cap="none">
                <a:solidFill>
                  <a:srgbClr val="FEFEFE"/>
                </a:solidFill>
                <a:latin typeface="Century Schoolbook"/>
                <a:ea typeface="Century Schoolbook"/>
                <a:cs typeface="Century Schoolbook"/>
                <a:sym typeface="Century Schoolbook"/>
              </a:defRPr>
            </a:lvl2pPr>
            <a:lvl3pPr marL="1371600" marR="0" lvl="2"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FEFEFE"/>
                </a:solidFill>
                <a:latin typeface="Century Schoolbook"/>
                <a:ea typeface="Century Schoolbook"/>
                <a:cs typeface="Century Schoolbook"/>
                <a:sym typeface="Century Schoolbook"/>
              </a:defRPr>
            </a:lvl3pPr>
            <a:lvl4pPr marL="1828800" marR="0" lvl="3"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FEFEFE"/>
                </a:solidFill>
                <a:latin typeface="Century Schoolbook"/>
                <a:ea typeface="Century Schoolbook"/>
                <a:cs typeface="Century Schoolbook"/>
                <a:sym typeface="Century Schoolbook"/>
              </a:defRPr>
            </a:lvl4pPr>
            <a:lvl5pPr marL="2286000" marR="0" lvl="4"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FEFEFE"/>
                </a:solidFill>
                <a:latin typeface="Century Schoolbook"/>
                <a:ea typeface="Century Schoolbook"/>
                <a:cs typeface="Century Schoolbook"/>
                <a:sym typeface="Century Schoolbook"/>
              </a:defRPr>
            </a:lvl5pPr>
            <a:lvl6pPr marL="2743200" marR="0" lvl="5"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FEFEFE"/>
                </a:solidFill>
                <a:latin typeface="Century Schoolbook"/>
                <a:ea typeface="Century Schoolbook"/>
                <a:cs typeface="Century Schoolbook"/>
                <a:sym typeface="Century Schoolbook"/>
              </a:defRPr>
            </a:lvl6pPr>
            <a:lvl7pPr marL="3200400" marR="0" lvl="6"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FEFEFE"/>
                </a:solidFill>
                <a:latin typeface="Century Schoolbook"/>
                <a:ea typeface="Century Schoolbook"/>
                <a:cs typeface="Century Schoolbook"/>
                <a:sym typeface="Century Schoolbook"/>
              </a:defRPr>
            </a:lvl7pPr>
            <a:lvl8pPr marL="3657600" marR="0" lvl="7" indent="-295275" algn="l" rtl="0">
              <a:lnSpc>
                <a:spcPct val="90000"/>
              </a:lnSpc>
              <a:spcBef>
                <a:spcPts val="225"/>
              </a:spcBef>
              <a:spcAft>
                <a:spcPts val="0"/>
              </a:spcAft>
              <a:buClr>
                <a:schemeClr val="accent1"/>
              </a:buClr>
              <a:buSzPts val="1050"/>
              <a:buFont typeface="Noto Sans Symbols"/>
              <a:buChar char="●"/>
              <a:defRPr sz="1050" b="0" i="0" u="none" strike="noStrike" cap="none">
                <a:solidFill>
                  <a:srgbClr val="FEFEFE"/>
                </a:solidFill>
                <a:latin typeface="Century Schoolbook"/>
                <a:ea typeface="Century Schoolbook"/>
                <a:cs typeface="Century Schoolbook"/>
                <a:sym typeface="Century Schoolbook"/>
              </a:defRPr>
            </a:lvl8pPr>
            <a:lvl9pPr marL="4114800" marR="0" lvl="8" indent="-295275" algn="l" rtl="0">
              <a:lnSpc>
                <a:spcPct val="90000"/>
              </a:lnSpc>
              <a:spcBef>
                <a:spcPts val="225"/>
              </a:spcBef>
              <a:spcAft>
                <a:spcPts val="225"/>
              </a:spcAft>
              <a:buClr>
                <a:schemeClr val="accent1"/>
              </a:buClr>
              <a:buSzPts val="1050"/>
              <a:buFont typeface="Noto Sans Symbols"/>
              <a:buChar char="●"/>
              <a:defRPr sz="105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92" name="Google Shape;92;p14"/>
          <p:cNvSpPr txBox="1">
            <a:spLocks noGrp="1"/>
          </p:cNvSpPr>
          <p:nvPr>
            <p:ph type="dt" idx="10"/>
          </p:nvPr>
        </p:nvSpPr>
        <p:spPr>
          <a:xfrm rot="-5400000">
            <a:off x="8098259" y="748950"/>
            <a:ext cx="1428600" cy="273900"/>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000000"/>
              </a:buClr>
              <a:buSzPts val="1400"/>
              <a:buFont typeface="Arial"/>
              <a:buNone/>
              <a:defRPr sz="788" b="0" i="0" u="none" strike="noStrike" cap="none">
                <a:solidFill>
                  <a:srgbClr val="F6F5F4"/>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Google Shape;93;p14"/>
          <p:cNvSpPr txBox="1">
            <a:spLocks noGrp="1"/>
          </p:cNvSpPr>
          <p:nvPr>
            <p:ph type="ftr" idx="11"/>
          </p:nvPr>
        </p:nvSpPr>
        <p:spPr>
          <a:xfrm rot="-5400000">
            <a:off x="7469609" y="3034950"/>
            <a:ext cx="2685900" cy="2739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788" b="0" i="0" u="none" strike="noStrike" cap="none">
                <a:solidFill>
                  <a:srgbClr val="F6F5F4"/>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 name="Google Shape;94;p14"/>
          <p:cNvSpPr txBox="1">
            <a:spLocks noGrp="1"/>
          </p:cNvSpPr>
          <p:nvPr>
            <p:ph type="sldNum" idx="12"/>
          </p:nvPr>
        </p:nvSpPr>
        <p:spPr>
          <a:xfrm>
            <a:off x="8469630" y="4629150"/>
            <a:ext cx="685800" cy="44520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2700"/>
              <a:buFont typeface="Arial"/>
              <a:buNone/>
              <a:defRPr sz="2700" b="0" i="0" u="none" strike="noStrike" cap="none">
                <a:solidFill>
                  <a:srgbClr val="E6E4D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700"/>
              <a:buFont typeface="Arial"/>
              <a:buNone/>
              <a:defRPr sz="2700" b="0" i="0" u="none" strike="noStrike" cap="none">
                <a:solidFill>
                  <a:srgbClr val="E6E4D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700"/>
              <a:buFont typeface="Arial"/>
              <a:buNone/>
              <a:defRPr sz="2700" b="0" i="0" u="none" strike="noStrike" cap="none">
                <a:solidFill>
                  <a:srgbClr val="E6E4D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700"/>
              <a:buFont typeface="Arial"/>
              <a:buNone/>
              <a:defRPr sz="2700" b="0" i="0" u="none" strike="noStrike" cap="none">
                <a:solidFill>
                  <a:srgbClr val="E6E4D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700"/>
              <a:buFont typeface="Arial"/>
              <a:buNone/>
              <a:defRPr sz="2700" b="0" i="0" u="none" strike="noStrike" cap="none">
                <a:solidFill>
                  <a:srgbClr val="E6E4D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700"/>
              <a:buFont typeface="Arial"/>
              <a:buNone/>
              <a:defRPr sz="2700" b="0" i="0" u="none" strike="noStrike" cap="none">
                <a:solidFill>
                  <a:srgbClr val="E6E4D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700"/>
              <a:buFont typeface="Arial"/>
              <a:buNone/>
              <a:defRPr sz="2700" b="0" i="0" u="none" strike="noStrike" cap="none">
                <a:solidFill>
                  <a:srgbClr val="E6E4D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700"/>
              <a:buFont typeface="Arial"/>
              <a:buNone/>
              <a:defRPr sz="2700" b="0" i="0" u="none" strike="noStrike" cap="none">
                <a:solidFill>
                  <a:srgbClr val="E6E4D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700"/>
              <a:buFont typeface="Arial"/>
              <a:buNone/>
              <a:defRPr sz="2700" b="0" i="0" u="none" strike="noStrike" cap="none">
                <a:solidFill>
                  <a:srgbClr val="E6E4D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ippsr.msu.edu/political-leadership/michigan-political-leadership-program-mpl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www.acypl.org/" TargetMode="External"/><Relationship Id="rId4" Type="http://schemas.openxmlformats.org/officeDocument/2006/relationships/hyperlink" Target="https://sorenseninstitute.or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53300" y="552132"/>
            <a:ext cx="7529700" cy="11796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3600"/>
              <a:buFont typeface="Calibri"/>
              <a:buNone/>
            </a:pPr>
            <a:r>
              <a:rPr lang="en" sz="4800" b="1">
                <a:solidFill>
                  <a:srgbClr val="E69138"/>
                </a:solidFill>
                <a:latin typeface="Oswald"/>
                <a:ea typeface="Oswald"/>
                <a:cs typeface="Oswald"/>
                <a:sym typeface="Oswald"/>
              </a:rPr>
              <a:t>Running Start</a:t>
            </a:r>
            <a:endParaRPr sz="4800" b="1">
              <a:solidFill>
                <a:srgbClr val="E69138"/>
              </a:solidFill>
              <a:latin typeface="Oswald"/>
              <a:ea typeface="Oswald"/>
              <a:cs typeface="Oswald"/>
              <a:sym typeface="Oswald"/>
            </a:endParaRPr>
          </a:p>
          <a:p>
            <a:pPr marL="0" lvl="0" indent="0" algn="l" rtl="0">
              <a:lnSpc>
                <a:spcPct val="90000"/>
              </a:lnSpc>
              <a:spcBef>
                <a:spcPts val="0"/>
              </a:spcBef>
              <a:spcAft>
                <a:spcPts val="0"/>
              </a:spcAft>
              <a:buClr>
                <a:schemeClr val="dk1"/>
              </a:buClr>
              <a:buSzPts val="3600"/>
              <a:buFont typeface="Calibri"/>
              <a:buNone/>
            </a:pPr>
            <a:endParaRPr b="1">
              <a:solidFill>
                <a:srgbClr val="E69138"/>
              </a:solidFill>
              <a:latin typeface="Oswald"/>
              <a:ea typeface="Oswald"/>
              <a:cs typeface="Oswald"/>
              <a:sym typeface="Oswald"/>
            </a:endParaRPr>
          </a:p>
        </p:txBody>
      </p:sp>
      <p:sp>
        <p:nvSpPr>
          <p:cNvPr id="107" name="Google Shape;107;p16"/>
          <p:cNvSpPr txBox="1"/>
          <p:nvPr/>
        </p:nvSpPr>
        <p:spPr>
          <a:xfrm>
            <a:off x="3551750" y="2929175"/>
            <a:ext cx="4791900" cy="1179600"/>
          </a:xfrm>
          <a:prstGeom prst="rect">
            <a:avLst/>
          </a:prstGeom>
          <a:noFill/>
          <a:ln w="25400" cap="flat" cmpd="sng">
            <a:solidFill>
              <a:srgbClr val="FFFFFF">
                <a:alpha val="43529"/>
              </a:srgbClr>
            </a:solidFill>
            <a:prstDash val="solid"/>
            <a:round/>
            <a:headEnd type="none" w="sm" len="sm"/>
            <a:tailEnd type="none" w="sm" len="sm"/>
          </a:ln>
        </p:spPr>
        <p:txBody>
          <a:bodyPr spcFirstLastPara="1" wrap="square" lIns="91425" tIns="91425" rIns="91425" bIns="91425" anchor="t" anchorCtr="0">
            <a:noAutofit/>
          </a:bodyPr>
          <a:lstStyle/>
          <a:p>
            <a:pPr marL="0" marR="0" lvl="0" indent="0" algn="r" rtl="0">
              <a:lnSpc>
                <a:spcPct val="95000"/>
              </a:lnSpc>
              <a:spcBef>
                <a:spcPts val="0"/>
              </a:spcBef>
              <a:spcAft>
                <a:spcPts val="0"/>
              </a:spcAft>
              <a:buClr>
                <a:schemeClr val="accent1"/>
              </a:buClr>
              <a:buSzPts val="1800"/>
              <a:buFont typeface="Arial"/>
              <a:buNone/>
            </a:pPr>
            <a:r>
              <a:rPr lang="en" sz="2400" b="0" i="0" u="none" strike="noStrike" cap="none">
                <a:solidFill>
                  <a:srgbClr val="000000"/>
                </a:solidFill>
                <a:latin typeface="Oswald"/>
                <a:ea typeface="Oswald"/>
                <a:cs typeface="Oswald"/>
                <a:sym typeface="Oswald"/>
              </a:rPr>
              <a:t>Google Online Challenge and Analytics</a:t>
            </a:r>
            <a:endParaRPr sz="2400" b="0" i="0" u="none" strike="noStrike" cap="none">
              <a:solidFill>
                <a:srgbClr val="000000"/>
              </a:solidFill>
              <a:latin typeface="Oswald"/>
              <a:ea typeface="Oswald"/>
              <a:cs typeface="Oswald"/>
              <a:sym typeface="Oswald"/>
            </a:endParaRPr>
          </a:p>
          <a:p>
            <a:pPr marL="0" marR="0" lvl="0" indent="0" algn="r" rtl="0">
              <a:lnSpc>
                <a:spcPct val="95000"/>
              </a:lnSpc>
              <a:spcBef>
                <a:spcPts val="0"/>
              </a:spcBef>
              <a:spcAft>
                <a:spcPts val="0"/>
              </a:spcAft>
              <a:buClr>
                <a:schemeClr val="accent1"/>
              </a:buClr>
              <a:buSzPts val="1800"/>
              <a:buFont typeface="Arial"/>
              <a:buNone/>
            </a:pPr>
            <a:r>
              <a:rPr lang="en" sz="2400" b="0" i="0" u="none" strike="noStrike" cap="none">
                <a:solidFill>
                  <a:srgbClr val="000000"/>
                </a:solidFill>
                <a:latin typeface="Oswald"/>
                <a:ea typeface="Oswald"/>
                <a:cs typeface="Oswald"/>
                <a:sym typeface="Oswald"/>
              </a:rPr>
              <a:t>Section - 0502</a:t>
            </a:r>
            <a:endParaRPr sz="2400" b="0" i="0" u="none" strike="noStrike" cap="none">
              <a:solidFill>
                <a:srgbClr val="000000"/>
              </a:solidFill>
              <a:latin typeface="Oswald"/>
              <a:ea typeface="Oswald"/>
              <a:cs typeface="Oswald"/>
              <a:sym typeface="Oswald"/>
            </a:endParaRPr>
          </a:p>
          <a:p>
            <a:pPr marL="0" marR="0" lvl="0" indent="0" algn="r" rtl="0">
              <a:lnSpc>
                <a:spcPct val="95000"/>
              </a:lnSpc>
              <a:spcBef>
                <a:spcPts val="0"/>
              </a:spcBef>
              <a:spcAft>
                <a:spcPts val="0"/>
              </a:spcAft>
              <a:buClr>
                <a:schemeClr val="accent1"/>
              </a:buClr>
              <a:buSzPts val="1800"/>
              <a:buFont typeface="Arial"/>
              <a:buNone/>
            </a:pPr>
            <a:r>
              <a:rPr lang="en" sz="2400" b="0" i="0" u="none" strike="noStrike" cap="none">
                <a:solidFill>
                  <a:srgbClr val="000000"/>
                </a:solidFill>
                <a:latin typeface="Oswald"/>
                <a:ea typeface="Oswald"/>
                <a:cs typeface="Oswald"/>
                <a:sym typeface="Oswald"/>
              </a:rPr>
              <a:t>Team - F</a:t>
            </a:r>
            <a:endParaRPr sz="2400" b="0" i="0" u="none" strike="noStrike" cap="none">
              <a:solidFill>
                <a:srgbClr val="000000"/>
              </a:solidFill>
              <a:latin typeface="Oswald"/>
              <a:ea typeface="Oswald"/>
              <a:cs typeface="Oswald"/>
              <a:sym typeface="Oswald"/>
            </a:endParaRPr>
          </a:p>
          <a:p>
            <a:pPr marL="0" marR="0" lvl="0" indent="0" algn="ctr" rtl="0">
              <a:lnSpc>
                <a:spcPct val="95000"/>
              </a:lnSpc>
              <a:spcBef>
                <a:spcPts val="0"/>
              </a:spcBef>
              <a:spcAft>
                <a:spcPts val="0"/>
              </a:spcAft>
              <a:buClr>
                <a:schemeClr val="accent1"/>
              </a:buClr>
              <a:buSzPts val="1800"/>
              <a:buFont typeface="Arial"/>
              <a:buNone/>
            </a:pPr>
            <a:endParaRPr sz="1350" b="0" i="0" u="none" strike="noStrike" cap="none">
              <a:solidFill>
                <a:schemeClr val="dk1"/>
              </a:solidFill>
              <a:latin typeface="Century Schoolbook"/>
              <a:ea typeface="Century Schoolbook"/>
              <a:cs typeface="Century Schoolbook"/>
              <a:sym typeface="Century Schoolbook"/>
            </a:endParaRPr>
          </a:p>
        </p:txBody>
      </p:sp>
      <p:pic>
        <p:nvPicPr>
          <p:cNvPr id="108" name="Google Shape;108;p16"/>
          <p:cNvPicPr preferRelativeResize="0"/>
          <p:nvPr/>
        </p:nvPicPr>
        <p:blipFill rotWithShape="1">
          <a:blip r:embed="rId3">
            <a:alphaModFix/>
          </a:blip>
          <a:srcRect/>
          <a:stretch/>
        </p:blipFill>
        <p:spPr>
          <a:xfrm>
            <a:off x="376850" y="2124750"/>
            <a:ext cx="3399351" cy="2654476"/>
          </a:xfrm>
          <a:prstGeom prst="rect">
            <a:avLst/>
          </a:prstGeom>
          <a:noFill/>
          <a:ln>
            <a:noFill/>
          </a:ln>
        </p:spPr>
      </p:pic>
      <p:cxnSp>
        <p:nvCxnSpPr>
          <p:cNvPr id="109" name="Google Shape;109;p16"/>
          <p:cNvCxnSpPr/>
          <p:nvPr/>
        </p:nvCxnSpPr>
        <p:spPr>
          <a:xfrm>
            <a:off x="937136" y="1418938"/>
            <a:ext cx="6590100" cy="33300"/>
          </a:xfrm>
          <a:prstGeom prst="straightConnector1">
            <a:avLst/>
          </a:prstGeom>
          <a:noFill/>
          <a:ln w="76200" cap="flat" cmpd="sng">
            <a:solidFill>
              <a:srgbClr val="4DB6AC"/>
            </a:solidFill>
            <a:prstDash val="solid"/>
            <a:round/>
            <a:headEnd type="none" w="sm" len="sm"/>
            <a:tailEnd type="none" w="sm" len="sm"/>
          </a:ln>
        </p:spPr>
      </p:cxnSp>
      <p:sp>
        <p:nvSpPr>
          <p:cNvPr id="110" name="Google Shape;110;p16"/>
          <p:cNvSpPr txBox="1">
            <a:spLocks noGrp="1"/>
          </p:cNvSpPr>
          <p:nvPr>
            <p:ph type="title"/>
          </p:nvPr>
        </p:nvSpPr>
        <p:spPr>
          <a:xfrm>
            <a:off x="553300" y="1543674"/>
            <a:ext cx="7529700" cy="798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3600"/>
              <a:buFont typeface="Calibri"/>
              <a:buNone/>
            </a:pPr>
            <a:r>
              <a:rPr lang="en" sz="2400" b="1">
                <a:solidFill>
                  <a:srgbClr val="E69138"/>
                </a:solidFill>
                <a:latin typeface="Oswald"/>
                <a:ea typeface="Oswald"/>
                <a:cs typeface="Oswald"/>
                <a:sym typeface="Oswald"/>
              </a:rPr>
              <a:t>Bringing Young Women to Politics</a:t>
            </a:r>
            <a:endParaRPr sz="2400" b="1">
              <a:solidFill>
                <a:srgbClr val="E69138"/>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800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Calibri"/>
              <a:buNone/>
            </a:pPr>
            <a:r>
              <a:rPr lang="en">
                <a:solidFill>
                  <a:srgbClr val="E69138"/>
                </a:solidFill>
                <a:latin typeface="Oswald"/>
                <a:ea typeface="Oswald"/>
                <a:cs typeface="Oswald"/>
                <a:sym typeface="Oswald"/>
              </a:rPr>
              <a:t>Conversions, Goals, Performance Metrics</a:t>
            </a:r>
            <a:endParaRPr>
              <a:solidFill>
                <a:srgbClr val="E69138"/>
              </a:solidFill>
              <a:latin typeface="Oswald"/>
              <a:ea typeface="Oswald"/>
              <a:cs typeface="Oswald"/>
              <a:sym typeface="Oswald"/>
            </a:endParaRPr>
          </a:p>
        </p:txBody>
      </p:sp>
      <p:graphicFrame>
        <p:nvGraphicFramePr>
          <p:cNvPr id="173" name="Google Shape;173;p25"/>
          <p:cNvGraphicFramePr/>
          <p:nvPr/>
        </p:nvGraphicFramePr>
        <p:xfrm>
          <a:off x="2666334" y="1096913"/>
          <a:ext cx="5560525" cy="3957320"/>
        </p:xfrm>
        <a:graphic>
          <a:graphicData uri="http://schemas.openxmlformats.org/drawingml/2006/table">
            <a:tbl>
              <a:tblPr>
                <a:noFill/>
                <a:tableStyleId>{8F0484CF-4B4D-4317-B169-E71956948084}</a:tableStyleId>
              </a:tblPr>
              <a:tblGrid>
                <a:gridCol w="1453950">
                  <a:extLst>
                    <a:ext uri="{9D8B030D-6E8A-4147-A177-3AD203B41FA5}">
                      <a16:colId xmlns:a16="http://schemas.microsoft.com/office/drawing/2014/main" val="20000"/>
                    </a:ext>
                  </a:extLst>
                </a:gridCol>
                <a:gridCol w="1871125">
                  <a:extLst>
                    <a:ext uri="{9D8B030D-6E8A-4147-A177-3AD203B41FA5}">
                      <a16:colId xmlns:a16="http://schemas.microsoft.com/office/drawing/2014/main" val="20001"/>
                    </a:ext>
                  </a:extLst>
                </a:gridCol>
                <a:gridCol w="1117725">
                  <a:extLst>
                    <a:ext uri="{9D8B030D-6E8A-4147-A177-3AD203B41FA5}">
                      <a16:colId xmlns:a16="http://schemas.microsoft.com/office/drawing/2014/main" val="20002"/>
                    </a:ext>
                  </a:extLst>
                </a:gridCol>
                <a:gridCol w="1117725">
                  <a:extLst>
                    <a:ext uri="{9D8B030D-6E8A-4147-A177-3AD203B41FA5}">
                      <a16:colId xmlns:a16="http://schemas.microsoft.com/office/drawing/2014/main" val="20003"/>
                    </a:ext>
                  </a:extLst>
                </a:gridCol>
              </a:tblGrid>
              <a:tr h="384900">
                <a:tc>
                  <a:txBody>
                    <a:bodyPr/>
                    <a:lstStyle/>
                    <a:p>
                      <a:pPr marL="0" marR="0" lvl="0" indent="0" algn="l" rtl="0">
                        <a:lnSpc>
                          <a:spcPct val="100000"/>
                        </a:lnSpc>
                        <a:spcBef>
                          <a:spcPts val="0"/>
                        </a:spcBef>
                        <a:spcAft>
                          <a:spcPts val="0"/>
                        </a:spcAft>
                        <a:buClr>
                          <a:schemeClr val="dk1"/>
                        </a:buClr>
                        <a:buSzPts val="1200"/>
                        <a:buFont typeface="Calibri"/>
                        <a:buNone/>
                      </a:pPr>
                      <a:r>
                        <a:rPr lang="en" sz="1200" b="1" u="none" strike="noStrike" cap="none">
                          <a:solidFill>
                            <a:srgbClr val="FFFFFF"/>
                          </a:solidFill>
                          <a:latin typeface="Open Sans"/>
                          <a:ea typeface="Open Sans"/>
                          <a:cs typeface="Open Sans"/>
                          <a:sym typeface="Open Sans"/>
                        </a:rPr>
                        <a:t>Conversion Funnel</a:t>
                      </a:r>
                      <a:endParaRPr sz="1200" b="1" u="none" strike="noStrike" cap="none">
                        <a:solidFill>
                          <a:srgbClr val="FFFFFF"/>
                        </a:solidFill>
                        <a:latin typeface="Open Sans"/>
                        <a:ea typeface="Open Sans"/>
                        <a:cs typeface="Open Sans"/>
                        <a:sym typeface="Open Sans"/>
                      </a:endParaRPr>
                    </a:p>
                  </a:txBody>
                  <a:tcPr marL="63500" marR="63500" marT="63500" marB="63500">
                    <a:solidFill>
                      <a:srgbClr val="4DB6AC"/>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 sz="1200" b="1" u="none" strike="noStrike" cap="none">
                          <a:solidFill>
                            <a:srgbClr val="FFFFFF"/>
                          </a:solidFill>
                          <a:latin typeface="Open Sans"/>
                          <a:ea typeface="Open Sans"/>
                          <a:cs typeface="Open Sans"/>
                          <a:sym typeface="Open Sans"/>
                        </a:rPr>
                        <a:t>Metric</a:t>
                      </a:r>
                      <a:endParaRPr sz="1200" b="1" u="none" strike="noStrike" cap="none">
                        <a:solidFill>
                          <a:srgbClr val="FFFFFF"/>
                        </a:solidFill>
                        <a:latin typeface="Open Sans"/>
                        <a:ea typeface="Open Sans"/>
                        <a:cs typeface="Open Sans"/>
                        <a:sym typeface="Open Sans"/>
                      </a:endParaRPr>
                    </a:p>
                  </a:txBody>
                  <a:tcPr marL="63500" marR="63500" marT="63500" marB="63500">
                    <a:solidFill>
                      <a:srgbClr val="4DB6AC"/>
                    </a:solidFill>
                  </a:tcPr>
                </a:tc>
                <a:tc>
                  <a:txBody>
                    <a:bodyPr/>
                    <a:lstStyle/>
                    <a:p>
                      <a:pPr marL="0" marR="0" lvl="0" indent="0" algn="l" rtl="0">
                        <a:lnSpc>
                          <a:spcPct val="100000"/>
                        </a:lnSpc>
                        <a:spcBef>
                          <a:spcPts val="0"/>
                        </a:spcBef>
                        <a:spcAft>
                          <a:spcPts val="0"/>
                        </a:spcAft>
                        <a:buClr>
                          <a:schemeClr val="dk1"/>
                        </a:buClr>
                        <a:buSzPts val="1100"/>
                        <a:buFont typeface="Calibri"/>
                        <a:buNone/>
                      </a:pPr>
                      <a:r>
                        <a:rPr lang="en" sz="1100" b="1" u="none" strike="noStrike" cap="none">
                          <a:solidFill>
                            <a:srgbClr val="FFFFFF"/>
                          </a:solidFill>
                          <a:latin typeface="Open Sans"/>
                          <a:ea typeface="Open Sans"/>
                          <a:cs typeface="Open Sans"/>
                          <a:sym typeface="Open Sans"/>
                        </a:rPr>
                        <a:t>Per Week</a:t>
                      </a:r>
                      <a:endParaRPr sz="1100" b="1" u="none" strike="noStrike" cap="none">
                        <a:solidFill>
                          <a:srgbClr val="FFFFFF"/>
                        </a:solidFill>
                        <a:latin typeface="Open Sans"/>
                        <a:ea typeface="Open Sans"/>
                        <a:cs typeface="Open Sans"/>
                        <a:sym typeface="Open Sans"/>
                      </a:endParaRPr>
                    </a:p>
                  </a:txBody>
                  <a:tcPr marL="63500" marR="63500" marT="63500" marB="63500">
                    <a:solidFill>
                      <a:srgbClr val="4DB6AC"/>
                    </a:solidFill>
                  </a:tcPr>
                </a:tc>
                <a:tc>
                  <a:txBody>
                    <a:bodyPr/>
                    <a:lstStyle/>
                    <a:p>
                      <a:pPr marL="0" marR="0" lvl="0" indent="0" algn="l" rtl="0">
                        <a:lnSpc>
                          <a:spcPct val="100000"/>
                        </a:lnSpc>
                        <a:spcBef>
                          <a:spcPts val="0"/>
                        </a:spcBef>
                        <a:spcAft>
                          <a:spcPts val="0"/>
                        </a:spcAft>
                        <a:buClr>
                          <a:schemeClr val="dk1"/>
                        </a:buClr>
                        <a:buSzPts val="1100"/>
                        <a:buFont typeface="Calibri"/>
                        <a:buNone/>
                      </a:pPr>
                      <a:r>
                        <a:rPr lang="en" sz="1100" b="1" u="none" strike="noStrike" cap="none">
                          <a:solidFill>
                            <a:srgbClr val="FFFFFF"/>
                          </a:solidFill>
                          <a:latin typeface="Open Sans"/>
                          <a:ea typeface="Open Sans"/>
                          <a:cs typeface="Open Sans"/>
                          <a:sym typeface="Open Sans"/>
                        </a:rPr>
                        <a:t>Goals</a:t>
                      </a:r>
                      <a:endParaRPr sz="1100" b="1" u="none" strike="noStrike" cap="none">
                        <a:solidFill>
                          <a:srgbClr val="FFFFFF"/>
                        </a:solidFill>
                        <a:latin typeface="Open Sans"/>
                        <a:ea typeface="Open Sans"/>
                        <a:cs typeface="Open Sans"/>
                        <a:sym typeface="Open Sans"/>
                      </a:endParaRPr>
                    </a:p>
                  </a:txBody>
                  <a:tcPr marL="63500" marR="63500" marT="63500" marB="63500">
                    <a:solidFill>
                      <a:srgbClr val="4DB6AC"/>
                    </a:solidFill>
                  </a:tcPr>
                </a:tc>
                <a:extLst>
                  <a:ext uri="{0D108BD9-81ED-4DB2-BD59-A6C34878D82A}">
                    <a16:rowId xmlns:a16="http://schemas.microsoft.com/office/drawing/2014/main" val="10000"/>
                  </a:ext>
                </a:extLst>
              </a:tr>
              <a:tr h="279425">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Awareness</a:t>
                      </a: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dirty="0">
                          <a:solidFill>
                            <a:schemeClr val="dk1"/>
                          </a:solidFill>
                          <a:latin typeface="Open Sans"/>
                          <a:ea typeface="Open Sans"/>
                          <a:cs typeface="Open Sans"/>
                          <a:sym typeface="Open Sans"/>
                        </a:rPr>
                        <a:t>Number of visits</a:t>
                      </a:r>
                      <a:endParaRPr sz="1200" u="none" strike="noStrike" cap="none" dirty="0">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alibri"/>
                        <a:buNone/>
                      </a:pPr>
                      <a:r>
                        <a:rPr lang="en" sz="1100" u="none" strike="noStrike" cap="none">
                          <a:solidFill>
                            <a:schemeClr val="dk1"/>
                          </a:solidFill>
                          <a:latin typeface="Open Sans"/>
                          <a:ea typeface="Open Sans"/>
                          <a:cs typeface="Open Sans"/>
                          <a:sym typeface="Open Sans"/>
                        </a:rPr>
                        <a:t>678</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alibri"/>
                        <a:buNone/>
                      </a:pPr>
                      <a:r>
                        <a:rPr lang="en" sz="1100" u="none" strike="noStrike" cap="none">
                          <a:solidFill>
                            <a:schemeClr val="dk1"/>
                          </a:solidFill>
                          <a:latin typeface="Open Sans"/>
                          <a:ea typeface="Open Sans"/>
                          <a:cs typeface="Open Sans"/>
                          <a:sym typeface="Open Sans"/>
                        </a:rPr>
                        <a:t>745.8</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extLst>
                  <a:ext uri="{0D108BD9-81ED-4DB2-BD59-A6C34878D82A}">
                    <a16:rowId xmlns:a16="http://schemas.microsoft.com/office/drawing/2014/main" val="10001"/>
                  </a:ext>
                </a:extLst>
              </a:tr>
              <a:tr h="309875">
                <a:tc>
                  <a:txBody>
                    <a:bodyPr/>
                    <a:lstStyle/>
                    <a:p>
                      <a:pPr marL="0" marR="0" lvl="0" indent="0" algn="l" rtl="0">
                        <a:lnSpc>
                          <a:spcPct val="100000"/>
                        </a:lnSpc>
                        <a:spcBef>
                          <a:spcPts val="0"/>
                        </a:spcBef>
                        <a:spcAft>
                          <a:spcPts val="0"/>
                        </a:spcAft>
                        <a:buClr>
                          <a:schemeClr val="dk1"/>
                        </a:buClr>
                        <a:buSzPts val="1200"/>
                        <a:buFont typeface="Century Schoolbook"/>
                        <a:buNone/>
                      </a:pP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Number of new users</a:t>
                      </a: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alibri"/>
                        <a:buNone/>
                      </a:pPr>
                      <a:r>
                        <a:rPr lang="en" sz="1100" u="none" strike="noStrike" cap="none">
                          <a:solidFill>
                            <a:schemeClr val="dk1"/>
                          </a:solidFill>
                          <a:latin typeface="Open Sans"/>
                          <a:ea typeface="Open Sans"/>
                          <a:cs typeface="Open Sans"/>
                          <a:sym typeface="Open Sans"/>
                        </a:rPr>
                        <a:t>670</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alibri"/>
                        <a:buNone/>
                      </a:pPr>
                      <a:r>
                        <a:rPr lang="en" sz="1100" u="none" strike="noStrike" cap="none">
                          <a:solidFill>
                            <a:schemeClr val="dk1"/>
                          </a:solidFill>
                          <a:latin typeface="Open Sans"/>
                          <a:ea typeface="Open Sans"/>
                          <a:cs typeface="Open Sans"/>
                          <a:sym typeface="Open Sans"/>
                        </a:rPr>
                        <a:t>737</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extLst>
                  <a:ext uri="{0D108BD9-81ED-4DB2-BD59-A6C34878D82A}">
                    <a16:rowId xmlns:a16="http://schemas.microsoft.com/office/drawing/2014/main" val="10002"/>
                  </a:ext>
                </a:extLst>
              </a:tr>
              <a:tr h="304775">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Engagement</a:t>
                      </a: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Pages/session</a:t>
                      </a: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alibri"/>
                        <a:buNone/>
                      </a:pPr>
                      <a:r>
                        <a:rPr lang="en" sz="1100" u="none" strike="noStrike" cap="none">
                          <a:solidFill>
                            <a:schemeClr val="dk1"/>
                          </a:solidFill>
                          <a:latin typeface="Open Sans"/>
                          <a:ea typeface="Open Sans"/>
                          <a:cs typeface="Open Sans"/>
                          <a:sym typeface="Open Sans"/>
                        </a:rPr>
                        <a:t>1.97</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alibri"/>
                        <a:buNone/>
                      </a:pPr>
                      <a:r>
                        <a:rPr lang="en" sz="1100" u="none" strike="noStrike" cap="none">
                          <a:solidFill>
                            <a:schemeClr val="dk1"/>
                          </a:solidFill>
                          <a:latin typeface="Open Sans"/>
                          <a:ea typeface="Open Sans"/>
                          <a:cs typeface="Open Sans"/>
                          <a:sym typeface="Open Sans"/>
                        </a:rPr>
                        <a:t>2.167</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extLst>
                  <a:ext uri="{0D108BD9-81ED-4DB2-BD59-A6C34878D82A}">
                    <a16:rowId xmlns:a16="http://schemas.microsoft.com/office/drawing/2014/main" val="10003"/>
                  </a:ext>
                </a:extLst>
              </a:tr>
              <a:tr h="304775">
                <a:tc>
                  <a:txBody>
                    <a:bodyPr/>
                    <a:lstStyle/>
                    <a:p>
                      <a:pPr marL="0" marR="0" lvl="0" indent="0" algn="l" rtl="0">
                        <a:lnSpc>
                          <a:spcPct val="100000"/>
                        </a:lnSpc>
                        <a:spcBef>
                          <a:spcPts val="0"/>
                        </a:spcBef>
                        <a:spcAft>
                          <a:spcPts val="0"/>
                        </a:spcAft>
                        <a:buClr>
                          <a:schemeClr val="dk1"/>
                        </a:buClr>
                        <a:buSzPts val="1200"/>
                        <a:buFont typeface="Century Schoolbook"/>
                        <a:buNone/>
                      </a:pP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Number of returning users</a:t>
                      </a: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alibri"/>
                        <a:buNone/>
                      </a:pPr>
                      <a:r>
                        <a:rPr lang="en" sz="1100" u="none" strike="noStrike" cap="none">
                          <a:solidFill>
                            <a:schemeClr val="dk1"/>
                          </a:solidFill>
                          <a:latin typeface="Open Sans"/>
                          <a:ea typeface="Open Sans"/>
                          <a:cs typeface="Open Sans"/>
                          <a:sym typeface="Open Sans"/>
                        </a:rPr>
                        <a:t>8</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alibri"/>
                        <a:buNone/>
                      </a:pPr>
                      <a:r>
                        <a:rPr lang="en" sz="1100" u="none" strike="noStrike" cap="none">
                          <a:solidFill>
                            <a:schemeClr val="dk1"/>
                          </a:solidFill>
                          <a:latin typeface="Open Sans"/>
                          <a:ea typeface="Open Sans"/>
                          <a:cs typeface="Open Sans"/>
                          <a:sym typeface="Open Sans"/>
                        </a:rPr>
                        <a:t>9</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extLst>
                  <a:ext uri="{0D108BD9-81ED-4DB2-BD59-A6C34878D82A}">
                    <a16:rowId xmlns:a16="http://schemas.microsoft.com/office/drawing/2014/main" val="10004"/>
                  </a:ext>
                </a:extLst>
              </a:tr>
              <a:tr h="309875">
                <a:tc>
                  <a:txBody>
                    <a:bodyPr/>
                    <a:lstStyle/>
                    <a:p>
                      <a:pPr marL="0" marR="0" lvl="0" indent="0" algn="l" rtl="0">
                        <a:lnSpc>
                          <a:spcPct val="100000"/>
                        </a:lnSpc>
                        <a:spcBef>
                          <a:spcPts val="0"/>
                        </a:spcBef>
                        <a:spcAft>
                          <a:spcPts val="0"/>
                        </a:spcAft>
                        <a:buClr>
                          <a:schemeClr val="dk1"/>
                        </a:buClr>
                        <a:buSzPts val="1200"/>
                        <a:buFont typeface="Century Schoolbook"/>
                        <a:buNone/>
                      </a:pP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Average Session Duration</a:t>
                      </a: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alibri"/>
                        <a:buNone/>
                      </a:pPr>
                      <a:r>
                        <a:rPr lang="en" sz="1100" u="none" strike="noStrike" cap="none">
                          <a:solidFill>
                            <a:schemeClr val="dk1"/>
                          </a:solidFill>
                          <a:latin typeface="Open Sans"/>
                          <a:ea typeface="Open Sans"/>
                          <a:cs typeface="Open Sans"/>
                          <a:sym typeface="Open Sans"/>
                        </a:rPr>
                        <a:t>00:01:25</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alibri"/>
                        <a:buNone/>
                      </a:pPr>
                      <a:r>
                        <a:rPr lang="en" sz="1100" u="none" strike="noStrike" cap="none">
                          <a:solidFill>
                            <a:schemeClr val="dk1"/>
                          </a:solidFill>
                          <a:latin typeface="Open Sans"/>
                          <a:ea typeface="Open Sans"/>
                          <a:cs typeface="Open Sans"/>
                          <a:sym typeface="Open Sans"/>
                        </a:rPr>
                        <a:t>00:02:00</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extLst>
                  <a:ext uri="{0D108BD9-81ED-4DB2-BD59-A6C34878D82A}">
                    <a16:rowId xmlns:a16="http://schemas.microsoft.com/office/drawing/2014/main" val="10005"/>
                  </a:ext>
                </a:extLst>
              </a:tr>
              <a:tr h="309875">
                <a:tc>
                  <a:txBody>
                    <a:bodyPr/>
                    <a:lstStyle/>
                    <a:p>
                      <a:pPr marL="0" marR="0" lvl="0" indent="0" algn="l" rtl="0">
                        <a:lnSpc>
                          <a:spcPct val="100000"/>
                        </a:lnSpc>
                        <a:spcBef>
                          <a:spcPts val="0"/>
                        </a:spcBef>
                        <a:spcAft>
                          <a:spcPts val="0"/>
                        </a:spcAft>
                        <a:buClr>
                          <a:schemeClr val="dk1"/>
                        </a:buClr>
                        <a:buSzPts val="1200"/>
                        <a:buFont typeface="Century Schoolbook"/>
                        <a:buNone/>
                      </a:pP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PDF Downloads</a:t>
                      </a:r>
                      <a:endParaRPr sz="12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entury Schoolbook"/>
                        <a:buNone/>
                      </a:pPr>
                      <a:r>
                        <a:rPr lang="en" sz="1100" u="none" strike="noStrike" cap="none">
                          <a:solidFill>
                            <a:schemeClr val="dk1"/>
                          </a:solidFill>
                          <a:latin typeface="Open Sans"/>
                          <a:ea typeface="Open Sans"/>
                          <a:cs typeface="Open Sans"/>
                          <a:sym typeface="Open Sans"/>
                        </a:rPr>
                        <a:t>NA</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tc>
                  <a:txBody>
                    <a:bodyPr/>
                    <a:lstStyle/>
                    <a:p>
                      <a:pPr marL="0" marR="0" lvl="0" indent="0" algn="ctr" rtl="0">
                        <a:lnSpc>
                          <a:spcPct val="100000"/>
                        </a:lnSpc>
                        <a:spcBef>
                          <a:spcPts val="0"/>
                        </a:spcBef>
                        <a:spcAft>
                          <a:spcPts val="0"/>
                        </a:spcAft>
                        <a:buClr>
                          <a:schemeClr val="dk1"/>
                        </a:buClr>
                        <a:buSzPts val="1100"/>
                        <a:buFont typeface="Century Schoolbook"/>
                        <a:buNone/>
                      </a:pPr>
                      <a:r>
                        <a:rPr lang="en" sz="1100" u="none" strike="noStrike" cap="none">
                          <a:solidFill>
                            <a:schemeClr val="dk1"/>
                          </a:solidFill>
                          <a:latin typeface="Open Sans"/>
                          <a:ea typeface="Open Sans"/>
                          <a:cs typeface="Open Sans"/>
                          <a:sym typeface="Open Sans"/>
                        </a:rPr>
                        <a:t>10%</a:t>
                      </a:r>
                      <a:endParaRPr sz="1100" u="none" strike="noStrike" cap="none">
                        <a:solidFill>
                          <a:schemeClr val="dk1"/>
                        </a:solidFill>
                        <a:latin typeface="Open Sans"/>
                        <a:ea typeface="Open Sans"/>
                        <a:cs typeface="Open Sans"/>
                        <a:sym typeface="Open Sans"/>
                      </a:endParaRPr>
                    </a:p>
                  </a:txBody>
                  <a:tcPr marL="63500" marR="63500" marT="63500" marB="63500">
                    <a:solidFill>
                      <a:srgbClr val="000000">
                        <a:alpha val="0"/>
                      </a:srgbClr>
                    </a:solidFill>
                  </a:tcPr>
                </a:tc>
                <a:extLst>
                  <a:ext uri="{0D108BD9-81ED-4DB2-BD59-A6C34878D82A}">
                    <a16:rowId xmlns:a16="http://schemas.microsoft.com/office/drawing/2014/main" val="10006"/>
                  </a:ext>
                </a:extLst>
              </a:tr>
              <a:tr h="304775">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Conversion</a:t>
                      </a:r>
                      <a:endParaRPr sz="12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Donation</a:t>
                      </a:r>
                      <a:endParaRPr sz="12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ctr" rtl="0">
                        <a:lnSpc>
                          <a:spcPct val="100000"/>
                        </a:lnSpc>
                        <a:spcBef>
                          <a:spcPts val="0"/>
                        </a:spcBef>
                        <a:spcAft>
                          <a:spcPts val="0"/>
                        </a:spcAft>
                        <a:buClr>
                          <a:schemeClr val="dk1"/>
                        </a:buClr>
                        <a:buSzPts val="1100"/>
                        <a:buFont typeface="Century Schoolbook"/>
                        <a:buNone/>
                      </a:pPr>
                      <a:r>
                        <a:rPr lang="en" sz="1100" u="none" strike="noStrike" cap="none">
                          <a:solidFill>
                            <a:schemeClr val="dk1"/>
                          </a:solidFill>
                          <a:latin typeface="Open Sans"/>
                          <a:ea typeface="Open Sans"/>
                          <a:cs typeface="Open Sans"/>
                          <a:sym typeface="Open Sans"/>
                        </a:rPr>
                        <a:t>NA</a:t>
                      </a:r>
                      <a:endParaRPr sz="11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ctr" rtl="0">
                        <a:lnSpc>
                          <a:spcPct val="100000"/>
                        </a:lnSpc>
                        <a:spcBef>
                          <a:spcPts val="0"/>
                        </a:spcBef>
                        <a:spcAft>
                          <a:spcPts val="0"/>
                        </a:spcAft>
                        <a:buClr>
                          <a:schemeClr val="dk1"/>
                        </a:buClr>
                        <a:buSzPts val="1100"/>
                        <a:buFont typeface="Century Schoolbook"/>
                        <a:buNone/>
                      </a:pPr>
                      <a:r>
                        <a:rPr lang="en" sz="1100" u="none" strike="noStrike" cap="none">
                          <a:solidFill>
                            <a:schemeClr val="dk1"/>
                          </a:solidFill>
                          <a:latin typeface="Open Sans"/>
                          <a:ea typeface="Open Sans"/>
                          <a:cs typeface="Open Sans"/>
                          <a:sym typeface="Open Sans"/>
                        </a:rPr>
                        <a:t>10%</a:t>
                      </a:r>
                      <a:endParaRPr sz="1100" u="none" strike="noStrike" cap="none">
                        <a:solidFill>
                          <a:schemeClr val="dk1"/>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7"/>
                  </a:ext>
                </a:extLst>
              </a:tr>
              <a:tr h="309875">
                <a:tc>
                  <a:txBody>
                    <a:bodyPr/>
                    <a:lstStyle/>
                    <a:p>
                      <a:pPr marL="0" marR="0" lvl="0" indent="0" algn="l" rtl="0">
                        <a:lnSpc>
                          <a:spcPct val="100000"/>
                        </a:lnSpc>
                        <a:spcBef>
                          <a:spcPts val="0"/>
                        </a:spcBef>
                        <a:spcAft>
                          <a:spcPts val="0"/>
                        </a:spcAft>
                        <a:buClr>
                          <a:schemeClr val="dk1"/>
                        </a:buClr>
                        <a:buSzPts val="1200"/>
                        <a:buFont typeface="Century Schoolbook"/>
                        <a:buNone/>
                      </a:pPr>
                      <a:endParaRPr sz="12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Application</a:t>
                      </a:r>
                      <a:endParaRPr sz="12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ctr" rtl="0">
                        <a:lnSpc>
                          <a:spcPct val="100000"/>
                        </a:lnSpc>
                        <a:spcBef>
                          <a:spcPts val="0"/>
                        </a:spcBef>
                        <a:spcAft>
                          <a:spcPts val="0"/>
                        </a:spcAft>
                        <a:buClr>
                          <a:schemeClr val="dk1"/>
                        </a:buClr>
                        <a:buSzPts val="1100"/>
                        <a:buFont typeface="Century Schoolbook"/>
                        <a:buNone/>
                      </a:pPr>
                      <a:r>
                        <a:rPr lang="en" sz="1100" u="none" strike="noStrike" cap="none">
                          <a:solidFill>
                            <a:schemeClr val="dk1"/>
                          </a:solidFill>
                          <a:latin typeface="Open Sans"/>
                          <a:ea typeface="Open Sans"/>
                          <a:cs typeface="Open Sans"/>
                          <a:sym typeface="Open Sans"/>
                        </a:rPr>
                        <a:t>6</a:t>
                      </a:r>
                      <a:endParaRPr sz="11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ctr" rtl="0">
                        <a:lnSpc>
                          <a:spcPct val="100000"/>
                        </a:lnSpc>
                        <a:spcBef>
                          <a:spcPts val="0"/>
                        </a:spcBef>
                        <a:spcAft>
                          <a:spcPts val="0"/>
                        </a:spcAft>
                        <a:buClr>
                          <a:schemeClr val="dk1"/>
                        </a:buClr>
                        <a:buSzPts val="1100"/>
                        <a:buFont typeface="Century Schoolbook"/>
                        <a:buNone/>
                      </a:pPr>
                      <a:r>
                        <a:rPr lang="en" sz="1100" u="none" strike="noStrike" cap="none">
                          <a:solidFill>
                            <a:schemeClr val="dk1"/>
                          </a:solidFill>
                          <a:latin typeface="Open Sans"/>
                          <a:ea typeface="Open Sans"/>
                          <a:cs typeface="Open Sans"/>
                          <a:sym typeface="Open Sans"/>
                        </a:rPr>
                        <a:t>7</a:t>
                      </a:r>
                      <a:endParaRPr sz="1100" u="none" strike="noStrike" cap="none">
                        <a:solidFill>
                          <a:schemeClr val="dk1"/>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8"/>
                  </a:ext>
                </a:extLst>
              </a:tr>
              <a:tr h="309875">
                <a:tc>
                  <a:txBody>
                    <a:bodyPr/>
                    <a:lstStyle/>
                    <a:p>
                      <a:pPr marL="0" marR="0" lvl="0" indent="0" algn="l" rtl="0">
                        <a:lnSpc>
                          <a:spcPct val="100000"/>
                        </a:lnSpc>
                        <a:spcBef>
                          <a:spcPts val="0"/>
                        </a:spcBef>
                        <a:spcAft>
                          <a:spcPts val="0"/>
                        </a:spcAft>
                        <a:buClr>
                          <a:schemeClr val="dk1"/>
                        </a:buClr>
                        <a:buSzPts val="1200"/>
                        <a:buFont typeface="Century Schoolbook"/>
                        <a:buNone/>
                      </a:pPr>
                      <a:endParaRPr sz="12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chemeClr val="dk1"/>
                        </a:buClr>
                        <a:buSzPts val="1200"/>
                        <a:buFont typeface="Calibri"/>
                        <a:buNone/>
                      </a:pPr>
                      <a:r>
                        <a:rPr lang="en" sz="1200" u="none" strike="noStrike" cap="none">
                          <a:solidFill>
                            <a:schemeClr val="dk1"/>
                          </a:solidFill>
                          <a:latin typeface="Open Sans"/>
                          <a:ea typeface="Open Sans"/>
                          <a:cs typeface="Open Sans"/>
                          <a:sym typeface="Open Sans"/>
                        </a:rPr>
                        <a:t>Pay Program Fees</a:t>
                      </a:r>
                      <a:endParaRPr sz="12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ctr" rtl="0">
                        <a:lnSpc>
                          <a:spcPct val="100000"/>
                        </a:lnSpc>
                        <a:spcBef>
                          <a:spcPts val="0"/>
                        </a:spcBef>
                        <a:spcAft>
                          <a:spcPts val="0"/>
                        </a:spcAft>
                        <a:buClr>
                          <a:schemeClr val="dk1"/>
                        </a:buClr>
                        <a:buSzPts val="1100"/>
                        <a:buFont typeface="Century Schoolbook"/>
                        <a:buNone/>
                      </a:pPr>
                      <a:r>
                        <a:rPr lang="en" sz="1100" u="none" strike="noStrike" cap="none">
                          <a:solidFill>
                            <a:schemeClr val="dk1"/>
                          </a:solidFill>
                          <a:latin typeface="Open Sans"/>
                          <a:ea typeface="Open Sans"/>
                          <a:cs typeface="Open Sans"/>
                          <a:sym typeface="Open Sans"/>
                        </a:rPr>
                        <a:t>NA</a:t>
                      </a:r>
                      <a:endParaRPr sz="11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ctr" rtl="0">
                        <a:lnSpc>
                          <a:spcPct val="100000"/>
                        </a:lnSpc>
                        <a:spcBef>
                          <a:spcPts val="0"/>
                        </a:spcBef>
                        <a:spcAft>
                          <a:spcPts val="0"/>
                        </a:spcAft>
                        <a:buClr>
                          <a:schemeClr val="dk1"/>
                        </a:buClr>
                        <a:buSzPts val="1100"/>
                        <a:buFont typeface="Century Schoolbook"/>
                        <a:buNone/>
                      </a:pPr>
                      <a:r>
                        <a:rPr lang="en" sz="1100" u="none" strike="noStrike" cap="none">
                          <a:solidFill>
                            <a:schemeClr val="dk1"/>
                          </a:solidFill>
                          <a:latin typeface="Open Sans"/>
                          <a:ea typeface="Open Sans"/>
                          <a:cs typeface="Open Sans"/>
                          <a:sym typeface="Open Sans"/>
                        </a:rPr>
                        <a:t>10%</a:t>
                      </a:r>
                      <a:endParaRPr sz="1100" u="none" strike="noStrike" cap="none">
                        <a:solidFill>
                          <a:schemeClr val="dk1"/>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9"/>
                  </a:ext>
                </a:extLst>
              </a:tr>
              <a:tr h="3098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dk1"/>
                          </a:solidFill>
                          <a:latin typeface="Open Sans"/>
                          <a:ea typeface="Open Sans"/>
                          <a:cs typeface="Open Sans"/>
                          <a:sym typeface="Open Sans"/>
                        </a:rPr>
                        <a:t>Social Media Tracking</a:t>
                      </a:r>
                      <a:endParaRPr sz="12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solidFill>
                            <a:schemeClr val="dk1"/>
                          </a:solidFill>
                          <a:latin typeface="Open Sans"/>
                          <a:ea typeface="Open Sans"/>
                          <a:cs typeface="Open Sans"/>
                          <a:sym typeface="Open Sans"/>
                        </a:rPr>
                        <a:t>NA</a:t>
                      </a:r>
                      <a:endParaRPr sz="1100" u="none" strike="noStrike" cap="none">
                        <a:solidFill>
                          <a:schemeClr val="dk1"/>
                        </a:solidFill>
                        <a:latin typeface="Open Sans"/>
                        <a:ea typeface="Open Sans"/>
                        <a:cs typeface="Open Sans"/>
                        <a:sym typeface="Open Sans"/>
                      </a:endParaRPr>
                    </a:p>
                  </a:txBody>
                  <a:tcPr marL="63500" marR="63500" marT="63500" marB="63500"/>
                </a:tc>
                <a:tc>
                  <a:txBody>
                    <a:bodyPr/>
                    <a:lstStyle/>
                    <a:p>
                      <a:pPr marL="0" marR="0" lvl="0" indent="0" algn="ctr" rtl="0">
                        <a:lnSpc>
                          <a:spcPct val="100000"/>
                        </a:lnSpc>
                        <a:spcBef>
                          <a:spcPts val="0"/>
                        </a:spcBef>
                        <a:spcAft>
                          <a:spcPts val="0"/>
                        </a:spcAft>
                        <a:buClr>
                          <a:schemeClr val="dk1"/>
                        </a:buClr>
                        <a:buSzPts val="1100"/>
                        <a:buFont typeface="Century Schoolbook"/>
                        <a:buNone/>
                      </a:pPr>
                      <a:r>
                        <a:rPr lang="en" sz="1100" u="none" strike="noStrike" cap="none" dirty="0">
                          <a:solidFill>
                            <a:schemeClr val="dk1"/>
                          </a:solidFill>
                          <a:latin typeface="Open Sans"/>
                          <a:ea typeface="Open Sans"/>
                          <a:cs typeface="Open Sans"/>
                          <a:sym typeface="Open Sans"/>
                        </a:rPr>
                        <a:t>10%</a:t>
                      </a:r>
                      <a:endParaRPr sz="1100" u="none" strike="noStrike" cap="none" dirty="0">
                        <a:solidFill>
                          <a:schemeClr val="dk1"/>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10"/>
                  </a:ext>
                </a:extLst>
              </a:tr>
            </a:tbl>
          </a:graphicData>
        </a:graphic>
      </p:graphicFrame>
      <p:pic>
        <p:nvPicPr>
          <p:cNvPr id="174" name="Google Shape;174;p25"/>
          <p:cNvPicPr preferRelativeResize="0"/>
          <p:nvPr/>
        </p:nvPicPr>
        <p:blipFill rotWithShape="1">
          <a:blip r:embed="rId3">
            <a:alphaModFix/>
          </a:blip>
          <a:srcRect/>
          <a:stretch/>
        </p:blipFill>
        <p:spPr>
          <a:xfrm>
            <a:off x="186441" y="1084329"/>
            <a:ext cx="2403684" cy="3176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178"/>
        <p:cNvGrpSpPr/>
        <p:nvPr/>
      </p:nvGrpSpPr>
      <p:grpSpPr>
        <a:xfrm>
          <a:off x="0" y="0"/>
          <a:ext cx="0" cy="0"/>
          <a:chOff x="0" y="0"/>
          <a:chExt cx="0" cy="0"/>
        </a:xfrm>
      </p:grpSpPr>
      <p:sp>
        <p:nvSpPr>
          <p:cNvPr id="179" name="Google Shape;179;p26"/>
          <p:cNvSpPr txBox="1">
            <a:spLocks noGrp="1"/>
          </p:cNvSpPr>
          <p:nvPr>
            <p:ph type="ctrTitle"/>
          </p:nvPr>
        </p:nvSpPr>
        <p:spPr>
          <a:xfrm>
            <a:off x="2178485" y="1653435"/>
            <a:ext cx="4936800" cy="1378200"/>
          </a:xfrm>
          <a:prstGeom prst="rect">
            <a:avLst/>
          </a:prstGeom>
          <a:noFill/>
          <a:ln>
            <a:noFill/>
          </a:ln>
        </p:spPr>
        <p:txBody>
          <a:bodyPr spcFirstLastPara="1" wrap="square" lIns="91425" tIns="91425" rIns="91425" bIns="91425" anchor="b" anchorCtr="0">
            <a:noAutofit/>
          </a:bodyPr>
          <a:lstStyle/>
          <a:p>
            <a:pPr marL="0" lvl="0" indent="0" algn="ctr" rtl="0">
              <a:lnSpc>
                <a:spcPct val="85000"/>
              </a:lnSpc>
              <a:spcBef>
                <a:spcPts val="0"/>
              </a:spcBef>
              <a:spcAft>
                <a:spcPts val="0"/>
              </a:spcAft>
              <a:buClr>
                <a:schemeClr val="lt1"/>
              </a:buClr>
              <a:buSzPts val="3200"/>
              <a:buFont typeface="Calibri"/>
              <a:buNone/>
            </a:pPr>
            <a:r>
              <a:rPr lang="en" sz="3600">
                <a:solidFill>
                  <a:srgbClr val="4DB6AC"/>
                </a:solidFill>
                <a:latin typeface="Oswald"/>
                <a:ea typeface="Oswald"/>
                <a:cs typeface="Oswald"/>
                <a:sym typeface="Oswald"/>
              </a:rPr>
              <a:t>Thank you</a:t>
            </a:r>
            <a:endParaRPr sz="3600">
              <a:solidFill>
                <a:srgbClr val="4DB6AC"/>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11700" y="64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Calibri"/>
              <a:buNone/>
            </a:pPr>
            <a:r>
              <a:rPr lang="en">
                <a:solidFill>
                  <a:srgbClr val="E69138"/>
                </a:solidFill>
                <a:latin typeface="Oswald"/>
                <a:ea typeface="Oswald"/>
                <a:cs typeface="Oswald"/>
                <a:sym typeface="Oswald"/>
              </a:rPr>
              <a:t>Client Overview</a:t>
            </a:r>
            <a:endParaRPr>
              <a:solidFill>
                <a:srgbClr val="E69138"/>
              </a:solidFill>
              <a:latin typeface="Oswald"/>
              <a:ea typeface="Oswald"/>
              <a:cs typeface="Oswald"/>
              <a:sym typeface="Oswald"/>
            </a:endParaRPr>
          </a:p>
        </p:txBody>
      </p:sp>
      <p:sp>
        <p:nvSpPr>
          <p:cNvPr id="116" name="Google Shape;116;p17"/>
          <p:cNvSpPr txBox="1">
            <a:spLocks noGrp="1"/>
          </p:cNvSpPr>
          <p:nvPr>
            <p:ph type="body" idx="1"/>
          </p:nvPr>
        </p:nvSpPr>
        <p:spPr>
          <a:xfrm>
            <a:off x="311700" y="971842"/>
            <a:ext cx="7569300" cy="3879900"/>
          </a:xfrm>
          <a:prstGeom prst="rect">
            <a:avLst/>
          </a:prstGeom>
          <a:noFill/>
          <a:ln>
            <a:noFill/>
          </a:ln>
        </p:spPr>
        <p:txBody>
          <a:bodyPr spcFirstLastPara="1" wrap="square" lIns="91425" tIns="91425" rIns="91425" bIns="91425" anchor="t" anchorCtr="0">
            <a:noAutofit/>
          </a:bodyPr>
          <a:lstStyle/>
          <a:p>
            <a:pPr marL="342900" lvl="0" indent="-342900" algn="just"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Nonpartisan non-profit organization</a:t>
            </a:r>
            <a:endParaRPr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endParaRPr>
          </a:p>
          <a:p>
            <a:pPr marL="457200" lvl="0" indent="0" algn="just" rtl="0">
              <a:lnSpc>
                <a:spcPct val="100000"/>
              </a:lnSpc>
              <a:spcBef>
                <a:spcPts val="0"/>
              </a:spcBef>
              <a:spcAft>
                <a:spcPts val="0"/>
              </a:spcAft>
              <a:buClr>
                <a:srgbClr val="FFC000"/>
              </a:buClr>
              <a:buSzPts val="1800"/>
              <a:buNone/>
            </a:pPr>
            <a:endParaRPr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endParaRPr>
          </a:p>
          <a:p>
            <a:pPr marL="342900" lvl="0" indent="-342900" algn="just"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Trains young women to run for public office</a:t>
            </a:r>
            <a:endParaRPr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endParaRPr>
          </a:p>
          <a:p>
            <a:pPr marL="0" lvl="0" indent="0" algn="just" rtl="0">
              <a:lnSpc>
                <a:spcPct val="100000"/>
              </a:lnSpc>
              <a:spcBef>
                <a:spcPts val="0"/>
              </a:spcBef>
              <a:spcAft>
                <a:spcPts val="0"/>
              </a:spcAft>
              <a:buClr>
                <a:srgbClr val="FFC000"/>
              </a:buClr>
              <a:buSzPts val="1800"/>
              <a:buNone/>
            </a:pPr>
            <a:endParaRPr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endParaRPr>
          </a:p>
          <a:p>
            <a:pPr marL="342900" lvl="0" indent="-342900" algn="l" rtl="0">
              <a:lnSpc>
                <a:spcPct val="100000"/>
              </a:lnSpc>
              <a:spcBef>
                <a:spcPts val="0"/>
              </a:spcBef>
              <a:spcAft>
                <a:spcPts val="0"/>
              </a:spcAft>
              <a:buClr>
                <a:srgbClr val="FFC000"/>
              </a:buClr>
              <a:buSzPts val="1800"/>
              <a:buFont typeface="Open Sans"/>
              <a:buChar char="●"/>
            </a:pPr>
            <a:r>
              <a:rPr lang="en" sz="1800" dirty="0">
                <a:solidFill>
                  <a:schemeClr val="tx1"/>
                </a:solidFill>
                <a:highlight>
                  <a:schemeClr val="lt1"/>
                </a:highlight>
                <a:latin typeface="Calibri" panose="020F0502020204030204" pitchFamily="34" charset="0"/>
                <a:ea typeface="Open Sans"/>
                <a:cs typeface="Calibri" panose="020F0502020204030204" pitchFamily="34" charset="0"/>
                <a:sym typeface="Open Sans"/>
              </a:rPr>
              <a:t>Trainings Programs Offered :</a:t>
            </a:r>
            <a:br>
              <a:rPr lang="en" sz="1800" dirty="0">
                <a:solidFill>
                  <a:srgbClr val="405564"/>
                </a:solidFill>
                <a:highlight>
                  <a:schemeClr val="lt1"/>
                </a:highlight>
                <a:latin typeface="Calibri" panose="020F0502020204030204" pitchFamily="34" charset="0"/>
                <a:ea typeface="Open Sans"/>
                <a:cs typeface="Calibri" panose="020F0502020204030204" pitchFamily="34" charset="0"/>
                <a:sym typeface="Open Sans"/>
              </a:rPr>
            </a:br>
            <a:r>
              <a:rPr lang="en" sz="1800" dirty="0">
                <a:solidFill>
                  <a:srgbClr val="4DB6AC"/>
                </a:solidFill>
                <a:highlight>
                  <a:schemeClr val="lt1"/>
                </a:highlight>
                <a:latin typeface="Calibri" panose="020F0502020204030204" pitchFamily="34" charset="0"/>
                <a:ea typeface="Open Sans"/>
                <a:cs typeface="Calibri" panose="020F0502020204030204" pitchFamily="34" charset="0"/>
                <a:sym typeface="Open Sans"/>
              </a:rPr>
              <a:t>High School Program, Elect Her, </a:t>
            </a:r>
            <a:br>
              <a:rPr lang="en" sz="1800" dirty="0">
                <a:solidFill>
                  <a:srgbClr val="4DB6AC"/>
                </a:solidFill>
                <a:highlight>
                  <a:schemeClr val="lt1"/>
                </a:highlight>
                <a:latin typeface="Calibri" panose="020F0502020204030204" pitchFamily="34" charset="0"/>
                <a:ea typeface="Open Sans"/>
                <a:cs typeface="Calibri" panose="020F0502020204030204" pitchFamily="34" charset="0"/>
                <a:sym typeface="Open Sans"/>
              </a:rPr>
            </a:br>
            <a:r>
              <a:rPr lang="en" sz="1800" dirty="0">
                <a:solidFill>
                  <a:srgbClr val="4DB6AC"/>
                </a:solidFill>
                <a:highlight>
                  <a:schemeClr val="lt1"/>
                </a:highlight>
                <a:latin typeface="Calibri" panose="020F0502020204030204" pitchFamily="34" charset="0"/>
                <a:ea typeface="Open Sans"/>
                <a:cs typeface="Calibri" panose="020F0502020204030204" pitchFamily="34" charset="0"/>
                <a:sym typeface="Open Sans"/>
              </a:rPr>
              <a:t>Congressional Fellowship, Mentorship</a:t>
            </a:r>
            <a:endParaRPr sz="1800" dirty="0">
              <a:solidFill>
                <a:srgbClr val="4DB6AC"/>
              </a:solidFill>
              <a:highlight>
                <a:schemeClr val="lt1"/>
              </a:highlight>
              <a:latin typeface="Calibri" panose="020F0502020204030204" pitchFamily="34" charset="0"/>
              <a:ea typeface="Open Sans"/>
              <a:cs typeface="Calibri" panose="020F0502020204030204" pitchFamily="34" charset="0"/>
              <a:sym typeface="Open Sans"/>
            </a:endParaRPr>
          </a:p>
          <a:p>
            <a:pPr marL="457200" lvl="0" indent="0" algn="l" rtl="0">
              <a:lnSpc>
                <a:spcPct val="100000"/>
              </a:lnSpc>
              <a:spcBef>
                <a:spcPts val="0"/>
              </a:spcBef>
              <a:spcAft>
                <a:spcPts val="0"/>
              </a:spcAft>
              <a:buClr>
                <a:srgbClr val="FFC000"/>
              </a:buClr>
              <a:buSzPts val="1800"/>
              <a:buNone/>
            </a:pPr>
            <a:endParaRPr sz="1800" dirty="0">
              <a:solidFill>
                <a:schemeClr val="tx1"/>
              </a:solidFill>
              <a:highlight>
                <a:schemeClr val="lt1"/>
              </a:highlight>
              <a:latin typeface="Calibri" panose="020F0502020204030204" pitchFamily="34" charset="0"/>
              <a:ea typeface="Open Sans"/>
              <a:cs typeface="Calibri" panose="020F0502020204030204" pitchFamily="34" charset="0"/>
              <a:sym typeface="Open Sans"/>
            </a:endParaRPr>
          </a:p>
          <a:p>
            <a:pPr marL="342900" lvl="0" indent="-342900" algn="l" rtl="0">
              <a:lnSpc>
                <a:spcPct val="100000"/>
              </a:lnSpc>
              <a:spcBef>
                <a:spcPts val="0"/>
              </a:spcBef>
              <a:spcAft>
                <a:spcPts val="0"/>
              </a:spcAft>
              <a:buClr>
                <a:srgbClr val="FFC000"/>
              </a:buClr>
              <a:buSzPts val="1800"/>
              <a:buFont typeface="Open Sans"/>
              <a:buChar char="●"/>
            </a:pPr>
            <a:r>
              <a:rPr lang="en" sz="1800" dirty="0">
                <a:solidFill>
                  <a:schemeClr val="tx1"/>
                </a:solidFill>
                <a:highlight>
                  <a:schemeClr val="lt1"/>
                </a:highlight>
                <a:latin typeface="Calibri" panose="020F0502020204030204" pitchFamily="34" charset="0"/>
                <a:ea typeface="Open Sans"/>
                <a:cs typeface="Calibri" panose="020F0502020204030204" pitchFamily="34" charset="0"/>
                <a:sym typeface="Open Sans"/>
              </a:rPr>
              <a:t>Social Media Campaigns : </a:t>
            </a:r>
            <a:br>
              <a:rPr lang="en" sz="1800" dirty="0">
                <a:solidFill>
                  <a:srgbClr val="405564"/>
                </a:solidFill>
                <a:highlight>
                  <a:schemeClr val="lt1"/>
                </a:highlight>
                <a:latin typeface="Calibri" panose="020F0502020204030204" pitchFamily="34" charset="0"/>
                <a:ea typeface="Open Sans"/>
                <a:cs typeface="Calibri" panose="020F0502020204030204" pitchFamily="34" charset="0"/>
                <a:sym typeface="Open Sans"/>
              </a:rPr>
            </a:br>
            <a:r>
              <a:rPr lang="en" sz="1800" dirty="0">
                <a:solidFill>
                  <a:srgbClr val="4DB6AC"/>
                </a:solidFill>
                <a:highlight>
                  <a:schemeClr val="lt1"/>
                </a:highlight>
                <a:latin typeface="Calibri" panose="020F0502020204030204" pitchFamily="34" charset="0"/>
                <a:ea typeface="Open Sans"/>
                <a:cs typeface="Calibri" panose="020F0502020204030204" pitchFamily="34" charset="0"/>
                <a:sym typeface="Open Sans"/>
              </a:rPr>
              <a:t>#ElectHer, #ILookLikeAPolitician</a:t>
            </a:r>
            <a:endParaRPr sz="1800" dirty="0">
              <a:solidFill>
                <a:srgbClr val="4DB6AC"/>
              </a:solidFill>
              <a:highlight>
                <a:schemeClr val="lt1"/>
              </a:highlight>
              <a:latin typeface="Calibri" panose="020F0502020204030204" pitchFamily="34" charset="0"/>
              <a:ea typeface="Open Sans"/>
              <a:cs typeface="Calibri" panose="020F0502020204030204" pitchFamily="34" charset="0"/>
              <a:sym typeface="Open Sans"/>
            </a:endParaRPr>
          </a:p>
          <a:p>
            <a:pPr marL="0" lvl="0" indent="0" algn="just" rtl="0">
              <a:lnSpc>
                <a:spcPct val="100000"/>
              </a:lnSpc>
              <a:spcBef>
                <a:spcPts val="0"/>
              </a:spcBef>
              <a:spcAft>
                <a:spcPts val="0"/>
              </a:spcAft>
              <a:buSzPts val="1800"/>
              <a:buNone/>
            </a:pPr>
            <a:endParaRPr sz="1800" dirty="0">
              <a:solidFill>
                <a:srgbClr val="405564"/>
              </a:solidFill>
              <a:highlight>
                <a:srgbClr val="FFFFFF"/>
              </a:highlight>
              <a:latin typeface="Open Sans"/>
              <a:ea typeface="Open Sans"/>
              <a:cs typeface="Open Sans"/>
              <a:sym typeface="Open Sans"/>
            </a:endParaRPr>
          </a:p>
          <a:p>
            <a:pPr marL="0" lvl="0" indent="0" algn="just" rtl="0">
              <a:lnSpc>
                <a:spcPct val="100000"/>
              </a:lnSpc>
              <a:spcBef>
                <a:spcPts val="0"/>
              </a:spcBef>
              <a:spcAft>
                <a:spcPts val="0"/>
              </a:spcAft>
              <a:buSzPts val="1800"/>
              <a:buNone/>
            </a:pPr>
            <a:endParaRPr sz="1800" dirty="0">
              <a:solidFill>
                <a:srgbClr val="405564"/>
              </a:solidFill>
              <a:highlight>
                <a:srgbClr val="FFFFFF"/>
              </a:highlight>
              <a:latin typeface="Open Sans"/>
              <a:ea typeface="Open Sans"/>
              <a:cs typeface="Open Sans"/>
              <a:sym typeface="Open Sans"/>
            </a:endParaRPr>
          </a:p>
          <a:p>
            <a:pPr marL="457200" lvl="0" indent="0" algn="just" rtl="0">
              <a:lnSpc>
                <a:spcPct val="100000"/>
              </a:lnSpc>
              <a:spcBef>
                <a:spcPts val="0"/>
              </a:spcBef>
              <a:spcAft>
                <a:spcPts val="0"/>
              </a:spcAft>
              <a:buSzPts val="1800"/>
              <a:buNone/>
            </a:pPr>
            <a:endParaRPr sz="1800" dirty="0">
              <a:solidFill>
                <a:srgbClr val="405564"/>
              </a:solidFill>
              <a:highlight>
                <a:srgbClr val="FFFFFF"/>
              </a:highlight>
              <a:latin typeface="Open Sans"/>
              <a:ea typeface="Open Sans"/>
              <a:cs typeface="Open Sans"/>
              <a:sym typeface="Open Sans"/>
            </a:endParaRPr>
          </a:p>
          <a:p>
            <a:pPr marL="69850" lvl="0" indent="0" algn="l" rtl="0">
              <a:lnSpc>
                <a:spcPct val="100000"/>
              </a:lnSpc>
              <a:spcBef>
                <a:spcPts val="0"/>
              </a:spcBef>
              <a:spcAft>
                <a:spcPts val="0"/>
              </a:spcAft>
              <a:buClr>
                <a:schemeClr val="dk1"/>
              </a:buClr>
              <a:buSzPts val="1100"/>
              <a:buFont typeface="Noto Sans Symbols"/>
              <a:buNone/>
            </a:pPr>
            <a:endParaRPr sz="1600" i="1" dirty="0">
              <a:solidFill>
                <a:srgbClr val="736D5D"/>
              </a:solidFill>
              <a:highlight>
                <a:srgbClr val="FFFFFF"/>
              </a:highlight>
              <a:latin typeface="Calibri"/>
              <a:ea typeface="Calibri"/>
              <a:cs typeface="Calibri"/>
              <a:sym typeface="Calibri"/>
            </a:endParaRPr>
          </a:p>
          <a:p>
            <a:pPr marL="742950" lvl="1" indent="-215900" algn="l" rtl="0">
              <a:lnSpc>
                <a:spcPct val="100000"/>
              </a:lnSpc>
              <a:spcBef>
                <a:spcPts val="1600"/>
              </a:spcBef>
              <a:spcAft>
                <a:spcPts val="0"/>
              </a:spcAft>
              <a:buClr>
                <a:schemeClr val="dk1"/>
              </a:buClr>
              <a:buSzPts val="1100"/>
              <a:buNone/>
            </a:pPr>
            <a:endParaRPr sz="1450" i="1" dirty="0">
              <a:solidFill>
                <a:srgbClr val="736D5D"/>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000000"/>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br>
              <a:rPr lang="en" sz="1200" dirty="0">
                <a:solidFill>
                  <a:srgbClr val="000000"/>
                </a:solidFill>
                <a:highlight>
                  <a:schemeClr val="lt1"/>
                </a:highlight>
                <a:latin typeface="Calibri"/>
                <a:ea typeface="Calibri"/>
                <a:cs typeface="Calibri"/>
                <a:sym typeface="Calibri"/>
              </a:rPr>
            </a:br>
            <a:endParaRPr sz="1200" b="1" dirty="0">
              <a:solidFill>
                <a:schemeClr val="dk1"/>
              </a:solidFill>
              <a:highlight>
                <a:schemeClr val="lt1"/>
              </a:highlight>
              <a:latin typeface="Calibri"/>
              <a:ea typeface="Calibri"/>
              <a:cs typeface="Calibri"/>
              <a:sym typeface="Calibri"/>
            </a:endParaRPr>
          </a:p>
          <a:p>
            <a:pPr marL="0" lvl="0" indent="0" algn="l" rtl="0">
              <a:lnSpc>
                <a:spcPct val="95000"/>
              </a:lnSpc>
              <a:spcBef>
                <a:spcPts val="0"/>
              </a:spcBef>
              <a:spcAft>
                <a:spcPts val="0"/>
              </a:spcAft>
              <a:buSzPts val="1800"/>
              <a:buNone/>
            </a:pPr>
            <a:endParaRPr sz="1200" dirty="0">
              <a:solidFill>
                <a:srgbClr val="000000"/>
              </a:solidFill>
              <a:highlight>
                <a:srgbClr val="FFFFFF"/>
              </a:highlight>
              <a:latin typeface="Calibri"/>
              <a:ea typeface="Calibri"/>
              <a:cs typeface="Calibri"/>
              <a:sym typeface="Calibri"/>
            </a:endParaRPr>
          </a:p>
          <a:p>
            <a:pPr marL="0" lvl="0" indent="0" algn="l" rtl="0">
              <a:lnSpc>
                <a:spcPct val="95000"/>
              </a:lnSpc>
              <a:spcBef>
                <a:spcPts val="1600"/>
              </a:spcBef>
              <a:spcAft>
                <a:spcPts val="1600"/>
              </a:spcAft>
              <a:buSzPts val="1800"/>
              <a:buNone/>
            </a:pPr>
            <a:endParaRPr sz="1200" dirty="0">
              <a:solidFill>
                <a:srgbClr val="000000"/>
              </a:solidFill>
              <a:latin typeface="Calibri"/>
              <a:ea typeface="Calibri"/>
              <a:cs typeface="Calibri"/>
              <a:sym typeface="Calibri"/>
            </a:endParaRPr>
          </a:p>
        </p:txBody>
      </p:sp>
      <p:pic>
        <p:nvPicPr>
          <p:cNvPr id="117" name="Google Shape;117;p17"/>
          <p:cNvPicPr preferRelativeResize="0"/>
          <p:nvPr/>
        </p:nvPicPr>
        <p:blipFill rotWithShape="1">
          <a:blip r:embed="rId3">
            <a:alphaModFix/>
          </a:blip>
          <a:srcRect/>
          <a:stretch/>
        </p:blipFill>
        <p:spPr>
          <a:xfrm>
            <a:off x="4691460" y="2527920"/>
            <a:ext cx="2981925" cy="1987950"/>
          </a:xfrm>
          <a:prstGeom prst="rect">
            <a:avLst/>
          </a:prstGeom>
          <a:noFill/>
          <a:ln w="41275" cap="flat" cmpd="sng">
            <a:solidFill>
              <a:srgbClr val="0FB096"/>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11700" y="64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Calibri"/>
              <a:buNone/>
            </a:pPr>
            <a:r>
              <a:rPr lang="en">
                <a:solidFill>
                  <a:srgbClr val="E69138"/>
                </a:solidFill>
                <a:latin typeface="Oswald"/>
                <a:ea typeface="Oswald"/>
                <a:cs typeface="Oswald"/>
                <a:sym typeface="Oswald"/>
              </a:rPr>
              <a:t>Client Overview</a:t>
            </a:r>
            <a:endParaRPr>
              <a:solidFill>
                <a:srgbClr val="E69138"/>
              </a:solidFill>
              <a:latin typeface="Oswald"/>
              <a:ea typeface="Oswald"/>
              <a:cs typeface="Oswald"/>
              <a:sym typeface="Oswald"/>
            </a:endParaRPr>
          </a:p>
        </p:txBody>
      </p:sp>
      <p:sp>
        <p:nvSpPr>
          <p:cNvPr id="123" name="Google Shape;123;p18"/>
          <p:cNvSpPr txBox="1">
            <a:spLocks noGrp="1"/>
          </p:cNvSpPr>
          <p:nvPr>
            <p:ph type="body" idx="1"/>
          </p:nvPr>
        </p:nvSpPr>
        <p:spPr>
          <a:xfrm>
            <a:off x="311700" y="971850"/>
            <a:ext cx="5278500" cy="3879900"/>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Social Media Presence:</a:t>
            </a:r>
            <a:endParaRPr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endParaRPr>
          </a:p>
          <a:p>
            <a:pPr marL="457200" lvl="0" indent="0" algn="l" rtl="0">
              <a:lnSpc>
                <a:spcPct val="100000"/>
              </a:lnSpc>
              <a:spcBef>
                <a:spcPts val="0"/>
              </a:spcBef>
              <a:spcAft>
                <a:spcPts val="0"/>
              </a:spcAft>
              <a:buClr>
                <a:srgbClr val="FFC000"/>
              </a:buClr>
              <a:buSzPts val="1800"/>
              <a:buNone/>
            </a:pPr>
            <a:endParaRPr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endParaRPr>
          </a:p>
          <a:p>
            <a:pPr marL="800100" lvl="1" indent="-387350" algn="l"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LinkedIn : 958</a:t>
            </a:r>
            <a:endParaRPr sz="1800" dirty="0">
              <a:solidFill>
                <a:schemeClr val="tx1"/>
              </a:solidFill>
              <a:latin typeface="Calibri" panose="020F0502020204030204" pitchFamily="34" charset="0"/>
              <a:ea typeface="Open Sans"/>
              <a:cs typeface="Calibri" panose="020F0502020204030204" pitchFamily="34" charset="0"/>
              <a:sym typeface="Open Sans"/>
            </a:endParaRPr>
          </a:p>
          <a:p>
            <a:pPr marL="800100" lvl="1" indent="-387350" algn="l"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Facebook :  7,7,64 likes, 8014 followers</a:t>
            </a:r>
            <a:endParaRPr sz="1800" dirty="0">
              <a:solidFill>
                <a:schemeClr val="tx1"/>
              </a:solidFill>
              <a:latin typeface="Calibri" panose="020F0502020204030204" pitchFamily="34" charset="0"/>
              <a:ea typeface="Open Sans"/>
              <a:cs typeface="Calibri" panose="020F0502020204030204" pitchFamily="34" charset="0"/>
              <a:sym typeface="Open Sans"/>
            </a:endParaRPr>
          </a:p>
          <a:p>
            <a:pPr marL="800100" lvl="1" indent="-387350" algn="l"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Instagram : 2769</a:t>
            </a:r>
            <a:endParaRPr sz="1800" dirty="0">
              <a:solidFill>
                <a:schemeClr val="tx1"/>
              </a:solidFill>
              <a:latin typeface="Calibri" panose="020F0502020204030204" pitchFamily="34" charset="0"/>
              <a:ea typeface="Open Sans"/>
              <a:cs typeface="Calibri" panose="020F0502020204030204" pitchFamily="34" charset="0"/>
              <a:sym typeface="Open Sans"/>
            </a:endParaRPr>
          </a:p>
          <a:p>
            <a:pPr marL="800100" lvl="1" indent="-387350" algn="l"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Twitter :  12,400</a:t>
            </a:r>
            <a:endParaRPr sz="1800" dirty="0">
              <a:solidFill>
                <a:schemeClr val="tx1"/>
              </a:solidFill>
              <a:latin typeface="Calibri" panose="020F0502020204030204" pitchFamily="34" charset="0"/>
              <a:ea typeface="Open Sans"/>
              <a:cs typeface="Calibri" panose="020F0502020204030204" pitchFamily="34" charset="0"/>
              <a:sym typeface="Open Sans"/>
            </a:endParaRPr>
          </a:p>
          <a:p>
            <a:pPr marL="285750" lvl="0" indent="-215900" algn="l" rtl="0">
              <a:lnSpc>
                <a:spcPct val="100000"/>
              </a:lnSpc>
              <a:spcBef>
                <a:spcPts val="0"/>
              </a:spcBef>
              <a:spcAft>
                <a:spcPts val="0"/>
              </a:spcAft>
              <a:buClr>
                <a:schemeClr val="dk1"/>
              </a:buClr>
              <a:buSzPts val="1100"/>
              <a:buFont typeface="Noto Sans Symbols"/>
              <a:buNone/>
            </a:pPr>
            <a:endParaRPr sz="1600" i="1" dirty="0">
              <a:solidFill>
                <a:srgbClr val="736D5D"/>
              </a:solidFill>
              <a:highlight>
                <a:srgbClr val="FFFFFF"/>
              </a:highlight>
              <a:latin typeface="Calibri"/>
              <a:ea typeface="Calibri"/>
              <a:cs typeface="Calibri"/>
              <a:sym typeface="Calibri"/>
            </a:endParaRPr>
          </a:p>
          <a:p>
            <a:pPr marL="742950" lvl="1" indent="-215900" algn="l" rtl="0">
              <a:lnSpc>
                <a:spcPct val="100000"/>
              </a:lnSpc>
              <a:spcBef>
                <a:spcPts val="1600"/>
              </a:spcBef>
              <a:spcAft>
                <a:spcPts val="0"/>
              </a:spcAft>
              <a:buClr>
                <a:schemeClr val="dk1"/>
              </a:buClr>
              <a:buSzPts val="1100"/>
              <a:buNone/>
            </a:pPr>
            <a:endParaRPr sz="1450" i="1" dirty="0">
              <a:solidFill>
                <a:srgbClr val="736D5D"/>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000000"/>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br>
              <a:rPr lang="en" sz="1200" dirty="0">
                <a:solidFill>
                  <a:srgbClr val="000000"/>
                </a:solidFill>
                <a:highlight>
                  <a:schemeClr val="lt1"/>
                </a:highlight>
                <a:latin typeface="Calibri"/>
                <a:ea typeface="Calibri"/>
                <a:cs typeface="Calibri"/>
                <a:sym typeface="Calibri"/>
              </a:rPr>
            </a:br>
            <a:endParaRPr sz="1200" b="1" dirty="0">
              <a:solidFill>
                <a:schemeClr val="dk1"/>
              </a:solidFill>
              <a:highlight>
                <a:schemeClr val="lt1"/>
              </a:highlight>
              <a:latin typeface="Calibri"/>
              <a:ea typeface="Calibri"/>
              <a:cs typeface="Calibri"/>
              <a:sym typeface="Calibri"/>
            </a:endParaRPr>
          </a:p>
          <a:p>
            <a:pPr marL="0" lvl="0" indent="0" algn="l" rtl="0">
              <a:lnSpc>
                <a:spcPct val="95000"/>
              </a:lnSpc>
              <a:spcBef>
                <a:spcPts val="0"/>
              </a:spcBef>
              <a:spcAft>
                <a:spcPts val="0"/>
              </a:spcAft>
              <a:buSzPts val="1800"/>
              <a:buNone/>
            </a:pPr>
            <a:endParaRPr sz="1200" dirty="0">
              <a:solidFill>
                <a:srgbClr val="000000"/>
              </a:solidFill>
              <a:highlight>
                <a:srgbClr val="FFFFFF"/>
              </a:highlight>
              <a:latin typeface="Calibri"/>
              <a:ea typeface="Calibri"/>
              <a:cs typeface="Calibri"/>
              <a:sym typeface="Calibri"/>
            </a:endParaRPr>
          </a:p>
          <a:p>
            <a:pPr marL="0" lvl="0" indent="0" algn="l" rtl="0">
              <a:lnSpc>
                <a:spcPct val="95000"/>
              </a:lnSpc>
              <a:spcBef>
                <a:spcPts val="1600"/>
              </a:spcBef>
              <a:spcAft>
                <a:spcPts val="1600"/>
              </a:spcAft>
              <a:buSzPts val="1800"/>
              <a:buNone/>
            </a:pPr>
            <a:endParaRPr sz="1200" dirty="0">
              <a:solidFill>
                <a:srgbClr val="000000"/>
              </a:solidFill>
              <a:latin typeface="Calibri"/>
              <a:ea typeface="Calibri"/>
              <a:cs typeface="Calibri"/>
              <a:sym typeface="Calibri"/>
            </a:endParaRPr>
          </a:p>
        </p:txBody>
      </p:sp>
      <p:pic>
        <p:nvPicPr>
          <p:cNvPr id="124" name="Google Shape;124;p18"/>
          <p:cNvPicPr preferRelativeResize="0"/>
          <p:nvPr/>
        </p:nvPicPr>
        <p:blipFill rotWithShape="1">
          <a:blip r:embed="rId3">
            <a:alphaModFix/>
          </a:blip>
          <a:srcRect/>
          <a:stretch/>
        </p:blipFill>
        <p:spPr>
          <a:xfrm>
            <a:off x="3783750" y="2642524"/>
            <a:ext cx="4225500" cy="1976300"/>
          </a:xfrm>
          <a:prstGeom prst="rect">
            <a:avLst/>
          </a:prstGeom>
          <a:solidFill>
            <a:schemeClr val="lt1"/>
          </a:solidFill>
          <a:ln w="41275" cap="flat" cmpd="sng">
            <a:solidFill>
              <a:srgbClr val="0FB096"/>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75125" y="40975"/>
            <a:ext cx="8656500" cy="95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Calibri"/>
              <a:buNone/>
            </a:pPr>
            <a:r>
              <a:rPr lang="en">
                <a:solidFill>
                  <a:srgbClr val="E69138"/>
                </a:solidFill>
                <a:latin typeface="Oswald"/>
                <a:ea typeface="Oswald"/>
                <a:cs typeface="Oswald"/>
                <a:sym typeface="Oswald"/>
              </a:rPr>
              <a:t>Target Markets and Current Marketing</a:t>
            </a:r>
            <a:br>
              <a:rPr lang="en">
                <a:solidFill>
                  <a:srgbClr val="E69138"/>
                </a:solidFill>
                <a:latin typeface="Oswald"/>
                <a:ea typeface="Oswald"/>
                <a:cs typeface="Oswald"/>
                <a:sym typeface="Oswald"/>
              </a:rPr>
            </a:br>
            <a:endParaRPr>
              <a:solidFill>
                <a:srgbClr val="E69138"/>
              </a:solidFill>
              <a:latin typeface="Oswald"/>
              <a:ea typeface="Oswald"/>
              <a:cs typeface="Oswald"/>
              <a:sym typeface="Oswald"/>
            </a:endParaRPr>
          </a:p>
        </p:txBody>
      </p:sp>
      <p:sp>
        <p:nvSpPr>
          <p:cNvPr id="130" name="Google Shape;130;p19"/>
          <p:cNvSpPr txBox="1">
            <a:spLocks noGrp="1"/>
          </p:cNvSpPr>
          <p:nvPr>
            <p:ph type="body" idx="1"/>
          </p:nvPr>
        </p:nvSpPr>
        <p:spPr>
          <a:xfrm>
            <a:off x="299313" y="856472"/>
            <a:ext cx="7633333" cy="4287028"/>
          </a:xfrm>
          <a:prstGeom prst="rect">
            <a:avLst/>
          </a:prstGeom>
          <a:noFill/>
          <a:ln>
            <a:noFill/>
          </a:ln>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Clr>
                <a:srgbClr val="FFC002"/>
              </a:buClr>
              <a:buSzPts val="1800"/>
              <a:buFont typeface="Open Sans"/>
              <a:buChar char="●"/>
            </a:pPr>
            <a:r>
              <a:rPr lang="en" sz="1800" dirty="0">
                <a:highlight>
                  <a:schemeClr val="lt1"/>
                </a:highlight>
                <a:latin typeface="Calibri" panose="020F0502020204030204" pitchFamily="34" charset="0"/>
                <a:ea typeface="Open Sans"/>
                <a:cs typeface="Calibri" panose="020F0502020204030204" pitchFamily="34" charset="0"/>
                <a:sym typeface="Open Sans"/>
              </a:rPr>
              <a:t>Target Audience : varies from adolescents to recent graduates</a:t>
            </a:r>
            <a:endParaRPr sz="1800" dirty="0">
              <a:highlight>
                <a:schemeClr val="lt1"/>
              </a:highlight>
              <a:latin typeface="Calibri" panose="020F0502020204030204" pitchFamily="34" charset="0"/>
              <a:ea typeface="Open Sans"/>
              <a:cs typeface="Calibri" panose="020F0502020204030204" pitchFamily="34" charset="0"/>
              <a:sym typeface="Open Sans"/>
            </a:endParaRPr>
          </a:p>
          <a:p>
            <a:pPr marL="457200" lvl="0" indent="0" algn="l" rtl="0">
              <a:lnSpc>
                <a:spcPct val="95000"/>
              </a:lnSpc>
              <a:spcBef>
                <a:spcPts val="0"/>
              </a:spcBef>
              <a:spcAft>
                <a:spcPts val="0"/>
              </a:spcAft>
              <a:buClr>
                <a:srgbClr val="FFC002"/>
              </a:buClr>
              <a:buSzPts val="1800"/>
              <a:buNone/>
            </a:pPr>
            <a:endParaRPr sz="1800" dirty="0">
              <a:highlight>
                <a:schemeClr val="lt1"/>
              </a:highlight>
              <a:latin typeface="Calibri" panose="020F0502020204030204" pitchFamily="34" charset="0"/>
              <a:ea typeface="Open Sans"/>
              <a:cs typeface="Calibri" panose="020F0502020204030204" pitchFamily="34" charset="0"/>
              <a:sym typeface="Open Sans"/>
            </a:endParaRPr>
          </a:p>
          <a:p>
            <a:pPr marL="457200" lvl="0" indent="-342900" algn="l" rtl="0">
              <a:lnSpc>
                <a:spcPct val="95000"/>
              </a:lnSpc>
              <a:spcBef>
                <a:spcPts val="0"/>
              </a:spcBef>
              <a:spcAft>
                <a:spcPts val="0"/>
              </a:spcAft>
              <a:buClr>
                <a:srgbClr val="FFC002"/>
              </a:buClr>
              <a:buSzPts val="1800"/>
              <a:buFont typeface="Open Sans"/>
              <a:buChar char="●"/>
            </a:pPr>
            <a:r>
              <a:rPr lang="en" sz="1800" dirty="0">
                <a:highlight>
                  <a:schemeClr val="lt1"/>
                </a:highlight>
                <a:latin typeface="Calibri" panose="020F0502020204030204" pitchFamily="34" charset="0"/>
                <a:ea typeface="Open Sans"/>
                <a:cs typeface="Calibri" panose="020F0502020204030204" pitchFamily="34" charset="0"/>
                <a:sym typeface="Open Sans"/>
              </a:rPr>
              <a:t>Audience Trends:  Q1 2018, Q2 2018 has more users</a:t>
            </a:r>
            <a:endParaRPr sz="1800" dirty="0">
              <a:highlight>
                <a:schemeClr val="lt1"/>
              </a:highlight>
              <a:latin typeface="Calibri" panose="020F0502020204030204" pitchFamily="34" charset="0"/>
              <a:ea typeface="Open Sans"/>
              <a:cs typeface="Calibri" panose="020F0502020204030204" pitchFamily="34" charset="0"/>
              <a:sym typeface="Open Sans"/>
            </a:endParaRPr>
          </a:p>
          <a:p>
            <a:pPr marL="457200" lvl="0" indent="0" algn="l" rtl="0">
              <a:lnSpc>
                <a:spcPct val="95000"/>
              </a:lnSpc>
              <a:spcBef>
                <a:spcPts val="0"/>
              </a:spcBef>
              <a:spcAft>
                <a:spcPts val="0"/>
              </a:spcAft>
              <a:buClr>
                <a:srgbClr val="FFC002"/>
              </a:buClr>
              <a:buSzPts val="1800"/>
              <a:buNone/>
            </a:pPr>
            <a:endParaRPr sz="1800" dirty="0">
              <a:highlight>
                <a:schemeClr val="lt1"/>
              </a:highlight>
              <a:latin typeface="Calibri" panose="020F0502020204030204" pitchFamily="34" charset="0"/>
              <a:ea typeface="Open Sans"/>
              <a:cs typeface="Calibri" panose="020F0502020204030204" pitchFamily="34" charset="0"/>
              <a:sym typeface="Open Sans"/>
            </a:endParaRPr>
          </a:p>
          <a:p>
            <a:pPr marL="457200" lvl="0" indent="-342900" algn="l" rtl="0">
              <a:lnSpc>
                <a:spcPct val="95000"/>
              </a:lnSpc>
              <a:spcBef>
                <a:spcPts val="0"/>
              </a:spcBef>
              <a:spcAft>
                <a:spcPts val="0"/>
              </a:spcAft>
              <a:buClr>
                <a:srgbClr val="FFC002"/>
              </a:buClr>
              <a:buSzPts val="1800"/>
              <a:buFont typeface="Open Sans"/>
              <a:buChar char="●"/>
            </a:pPr>
            <a:r>
              <a:rPr lang="en" sz="1800" dirty="0">
                <a:highlight>
                  <a:schemeClr val="lt1"/>
                </a:highlight>
                <a:latin typeface="Calibri" panose="020F0502020204030204" pitchFamily="34" charset="0"/>
                <a:ea typeface="Open Sans"/>
                <a:cs typeface="Calibri" panose="020F0502020204030204" pitchFamily="34" charset="0"/>
                <a:sym typeface="Open Sans"/>
              </a:rPr>
              <a:t>Target Areas:  </a:t>
            </a:r>
            <a:endParaRPr sz="1800" dirty="0">
              <a:highlight>
                <a:schemeClr val="lt1"/>
              </a:highlight>
              <a:latin typeface="Calibri" panose="020F0502020204030204" pitchFamily="34" charset="0"/>
              <a:ea typeface="Open Sans"/>
              <a:cs typeface="Calibri" panose="020F0502020204030204" pitchFamily="34" charset="0"/>
              <a:sym typeface="Open Sans"/>
            </a:endParaRPr>
          </a:p>
          <a:p>
            <a:pPr marL="914400" lvl="1" indent="-342900" algn="l" rtl="0">
              <a:lnSpc>
                <a:spcPct val="90000"/>
              </a:lnSpc>
              <a:spcBef>
                <a:spcPts val="0"/>
              </a:spcBef>
              <a:spcAft>
                <a:spcPts val="0"/>
              </a:spcAft>
              <a:buClr>
                <a:srgbClr val="FFC002"/>
              </a:buClr>
              <a:buSzPts val="1800"/>
              <a:buFont typeface="Open Sans"/>
              <a:buChar char="○"/>
            </a:pPr>
            <a:r>
              <a:rPr lang="en" sz="1800" dirty="0">
                <a:solidFill>
                  <a:schemeClr val="dk1"/>
                </a:solidFill>
                <a:highlight>
                  <a:schemeClr val="lt1"/>
                </a:highlight>
                <a:latin typeface="Calibri" panose="020F0502020204030204" pitchFamily="34" charset="0"/>
                <a:ea typeface="Open Sans"/>
                <a:cs typeface="Calibri" panose="020F0502020204030204" pitchFamily="34" charset="0"/>
                <a:sym typeface="Open Sans"/>
              </a:rPr>
              <a:t>89% from the USA </a:t>
            </a:r>
            <a:endParaRPr sz="1800" dirty="0">
              <a:latin typeface="Calibri" panose="020F0502020204030204" pitchFamily="34" charset="0"/>
              <a:ea typeface="Open Sans"/>
              <a:cs typeface="Calibri" panose="020F0502020204030204" pitchFamily="34" charset="0"/>
              <a:sym typeface="Open Sans"/>
            </a:endParaRPr>
          </a:p>
          <a:p>
            <a:pPr marL="914400" lvl="1" indent="-342900" algn="l" rtl="0">
              <a:lnSpc>
                <a:spcPct val="90000"/>
              </a:lnSpc>
              <a:spcBef>
                <a:spcPts val="0"/>
              </a:spcBef>
              <a:spcAft>
                <a:spcPts val="0"/>
              </a:spcAft>
              <a:buClr>
                <a:srgbClr val="FFC002"/>
              </a:buClr>
              <a:buSzPts val="1800"/>
              <a:buFont typeface="Open Sans"/>
              <a:buChar char="○"/>
            </a:pPr>
            <a:r>
              <a:rPr lang="en" sz="1800" dirty="0">
                <a:solidFill>
                  <a:schemeClr val="dk1"/>
                </a:solidFill>
                <a:highlight>
                  <a:schemeClr val="lt1"/>
                </a:highlight>
                <a:latin typeface="Calibri" panose="020F0502020204030204" pitchFamily="34" charset="0"/>
                <a:ea typeface="Open Sans"/>
                <a:cs typeface="Calibri" panose="020F0502020204030204" pitchFamily="34" charset="0"/>
                <a:sym typeface="Open Sans"/>
              </a:rPr>
              <a:t>11% from countries like China, Brazil, Germany ,France</a:t>
            </a:r>
            <a:endParaRPr sz="1800" dirty="0">
              <a:solidFill>
                <a:schemeClr val="dk1"/>
              </a:solidFill>
              <a:highlight>
                <a:schemeClr val="lt1"/>
              </a:highlight>
              <a:latin typeface="Calibri" panose="020F0502020204030204" pitchFamily="34" charset="0"/>
              <a:ea typeface="Open Sans"/>
              <a:cs typeface="Calibri" panose="020F0502020204030204" pitchFamily="34" charset="0"/>
              <a:sym typeface="Open Sans"/>
            </a:endParaRPr>
          </a:p>
          <a:p>
            <a:pPr marL="914400" lvl="0" indent="0" algn="l" rtl="0">
              <a:lnSpc>
                <a:spcPct val="90000"/>
              </a:lnSpc>
              <a:spcBef>
                <a:spcPts val="0"/>
              </a:spcBef>
              <a:spcAft>
                <a:spcPts val="0"/>
              </a:spcAft>
              <a:buClr>
                <a:srgbClr val="FFC002"/>
              </a:buClr>
              <a:buSzPts val="1800"/>
              <a:buNone/>
            </a:pPr>
            <a:endParaRPr sz="1800" dirty="0">
              <a:solidFill>
                <a:schemeClr val="dk1"/>
              </a:solidFill>
              <a:highlight>
                <a:schemeClr val="lt1"/>
              </a:highlight>
              <a:latin typeface="Calibri" panose="020F0502020204030204" pitchFamily="34" charset="0"/>
              <a:ea typeface="Open Sans"/>
              <a:cs typeface="Calibri" panose="020F0502020204030204" pitchFamily="34" charset="0"/>
              <a:sym typeface="Open Sans"/>
            </a:endParaRPr>
          </a:p>
          <a:p>
            <a:pPr marL="457200" lvl="0" indent="-342900" algn="l" rtl="0">
              <a:lnSpc>
                <a:spcPct val="95000"/>
              </a:lnSpc>
              <a:spcBef>
                <a:spcPts val="0"/>
              </a:spcBef>
              <a:spcAft>
                <a:spcPts val="0"/>
              </a:spcAft>
              <a:buClr>
                <a:srgbClr val="FFC002"/>
              </a:buClr>
              <a:buSzPts val="1800"/>
              <a:buFont typeface="Open Sans"/>
              <a:buChar char="●"/>
            </a:pPr>
            <a:r>
              <a:rPr lang="en" sz="1800" dirty="0">
                <a:highlight>
                  <a:schemeClr val="lt1"/>
                </a:highlight>
                <a:latin typeface="Calibri" panose="020F0502020204030204" pitchFamily="34" charset="0"/>
                <a:ea typeface="Open Sans"/>
                <a:cs typeface="Calibri" panose="020F0502020204030204" pitchFamily="34" charset="0"/>
                <a:sym typeface="Open Sans"/>
              </a:rPr>
              <a:t>Current Marketing Strategy : </a:t>
            </a:r>
            <a:endParaRPr sz="1800" dirty="0">
              <a:latin typeface="Calibri" panose="020F0502020204030204" pitchFamily="34" charset="0"/>
              <a:ea typeface="Open Sans"/>
              <a:cs typeface="Calibri" panose="020F0502020204030204" pitchFamily="34" charset="0"/>
              <a:sym typeface="Open Sans"/>
            </a:endParaRPr>
          </a:p>
          <a:p>
            <a:pPr marL="914400" lvl="1" indent="-342900" algn="l" rtl="0">
              <a:lnSpc>
                <a:spcPct val="90000"/>
              </a:lnSpc>
              <a:spcBef>
                <a:spcPts val="0"/>
              </a:spcBef>
              <a:spcAft>
                <a:spcPts val="0"/>
              </a:spcAft>
              <a:buClr>
                <a:srgbClr val="FFC002"/>
              </a:buClr>
              <a:buSzPts val="1800"/>
              <a:buFont typeface="Open Sans"/>
              <a:buChar char="○"/>
            </a:pPr>
            <a:r>
              <a:rPr lang="en" sz="1800" dirty="0">
                <a:solidFill>
                  <a:schemeClr val="dk1"/>
                </a:solidFill>
                <a:highlight>
                  <a:schemeClr val="lt1"/>
                </a:highlight>
                <a:latin typeface="Calibri" panose="020F0502020204030204" pitchFamily="34" charset="0"/>
                <a:ea typeface="Open Sans"/>
                <a:cs typeface="Calibri" panose="020F0502020204030204" pitchFamily="34" charset="0"/>
                <a:sym typeface="Open Sans"/>
              </a:rPr>
              <a:t>Alumni Network</a:t>
            </a:r>
            <a:endParaRPr sz="1800" dirty="0">
              <a:latin typeface="Calibri" panose="020F0502020204030204" pitchFamily="34" charset="0"/>
              <a:ea typeface="Open Sans"/>
              <a:cs typeface="Calibri" panose="020F0502020204030204" pitchFamily="34" charset="0"/>
              <a:sym typeface="Open Sans"/>
            </a:endParaRPr>
          </a:p>
          <a:p>
            <a:pPr marL="914400" lvl="1" indent="-342900" algn="l" rtl="0">
              <a:lnSpc>
                <a:spcPct val="90000"/>
              </a:lnSpc>
              <a:spcBef>
                <a:spcPts val="0"/>
              </a:spcBef>
              <a:spcAft>
                <a:spcPts val="0"/>
              </a:spcAft>
              <a:buClr>
                <a:srgbClr val="FFC002"/>
              </a:buClr>
              <a:buSzPts val="1800"/>
              <a:buFont typeface="Open Sans"/>
              <a:buChar char="○"/>
            </a:pPr>
            <a:r>
              <a:rPr lang="en" sz="1800" dirty="0">
                <a:solidFill>
                  <a:schemeClr val="dk1"/>
                </a:solidFill>
                <a:highlight>
                  <a:schemeClr val="lt1"/>
                </a:highlight>
                <a:latin typeface="Calibri" panose="020F0502020204030204" pitchFamily="34" charset="0"/>
                <a:ea typeface="Open Sans"/>
                <a:cs typeface="Calibri" panose="020F0502020204030204" pitchFamily="34" charset="0"/>
                <a:sym typeface="Open Sans"/>
              </a:rPr>
              <a:t>Social Media Platforms</a:t>
            </a:r>
            <a:endParaRPr sz="1800" dirty="0">
              <a:latin typeface="Calibri" panose="020F0502020204030204" pitchFamily="34" charset="0"/>
              <a:ea typeface="Open Sans"/>
              <a:cs typeface="Calibri" panose="020F0502020204030204" pitchFamily="34" charset="0"/>
              <a:sym typeface="Open Sans"/>
            </a:endParaRPr>
          </a:p>
          <a:p>
            <a:pPr marL="914400" lvl="1" indent="-342900" algn="l" rtl="0">
              <a:lnSpc>
                <a:spcPct val="90000"/>
              </a:lnSpc>
              <a:spcBef>
                <a:spcPts val="0"/>
              </a:spcBef>
              <a:spcAft>
                <a:spcPts val="0"/>
              </a:spcAft>
              <a:buClr>
                <a:srgbClr val="FFC002"/>
              </a:buClr>
              <a:buSzPts val="1800"/>
              <a:buFont typeface="Open Sans"/>
              <a:buChar char="○"/>
            </a:pPr>
            <a:r>
              <a:rPr lang="en" sz="1800" dirty="0">
                <a:solidFill>
                  <a:schemeClr val="dk1"/>
                </a:solidFill>
                <a:highlight>
                  <a:schemeClr val="lt1"/>
                </a:highlight>
                <a:latin typeface="Calibri" panose="020F0502020204030204" pitchFamily="34" charset="0"/>
                <a:ea typeface="Open Sans"/>
                <a:cs typeface="Calibri" panose="020F0502020204030204" pitchFamily="34" charset="0"/>
                <a:sym typeface="Open Sans"/>
              </a:rPr>
              <a:t>Word of mouth</a:t>
            </a:r>
            <a:endParaRPr sz="1800" dirty="0">
              <a:latin typeface="Calibri" panose="020F0502020204030204" pitchFamily="34" charset="0"/>
              <a:ea typeface="Open Sans"/>
              <a:cs typeface="Calibri" panose="020F0502020204030204" pitchFamily="34" charset="0"/>
              <a:sym typeface="Open Sans"/>
            </a:endParaRPr>
          </a:p>
          <a:p>
            <a:pPr marL="0" lvl="0" indent="0" algn="l" rtl="0">
              <a:lnSpc>
                <a:spcPct val="95000"/>
              </a:lnSpc>
              <a:spcBef>
                <a:spcPts val="0"/>
              </a:spcBef>
              <a:spcAft>
                <a:spcPts val="0"/>
              </a:spcAft>
              <a:buSzPts val="1800"/>
              <a:buNone/>
            </a:pPr>
            <a:endParaRPr sz="1800" dirty="0">
              <a:solidFill>
                <a:srgbClr val="000000"/>
              </a:solidFill>
              <a:highlight>
                <a:schemeClr val="lt1"/>
              </a:highlight>
              <a:latin typeface="Open Sans"/>
              <a:ea typeface="Open Sans"/>
              <a:cs typeface="Open Sans"/>
              <a:sym typeface="Open Sans"/>
            </a:endParaRPr>
          </a:p>
          <a:p>
            <a:pPr marL="0" lvl="0" indent="0" algn="l" rtl="0">
              <a:lnSpc>
                <a:spcPct val="95000"/>
              </a:lnSpc>
              <a:spcBef>
                <a:spcPts val="0"/>
              </a:spcBef>
              <a:spcAft>
                <a:spcPts val="1600"/>
              </a:spcAft>
              <a:buSzPts val="1800"/>
              <a:buNone/>
            </a:pPr>
            <a:endParaRPr sz="1800" dirty="0">
              <a:latin typeface="Open Sans"/>
              <a:ea typeface="Open Sans"/>
              <a:cs typeface="Open Sans"/>
              <a:sym typeface="Open Sans"/>
            </a:endParaRPr>
          </a:p>
        </p:txBody>
      </p:sp>
      <p:pic>
        <p:nvPicPr>
          <p:cNvPr id="131" name="Google Shape;131;p19"/>
          <p:cNvPicPr preferRelativeResize="0"/>
          <p:nvPr/>
        </p:nvPicPr>
        <p:blipFill rotWithShape="1">
          <a:blip r:embed="rId3">
            <a:alphaModFix/>
          </a:blip>
          <a:srcRect/>
          <a:stretch/>
        </p:blipFill>
        <p:spPr>
          <a:xfrm>
            <a:off x="3898068" y="3301788"/>
            <a:ext cx="4208288" cy="14196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311700" y="64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Calibri"/>
              <a:buNone/>
            </a:pPr>
            <a:r>
              <a:rPr lang="en">
                <a:solidFill>
                  <a:srgbClr val="E69138"/>
                </a:solidFill>
                <a:latin typeface="Oswald"/>
                <a:ea typeface="Oswald"/>
                <a:cs typeface="Oswald"/>
                <a:sym typeface="Oswald"/>
              </a:rPr>
              <a:t>Competitive Landscape and Client's USP</a:t>
            </a:r>
            <a:endParaRPr>
              <a:solidFill>
                <a:srgbClr val="E69138"/>
              </a:solidFill>
              <a:latin typeface="Oswald"/>
              <a:ea typeface="Oswald"/>
              <a:cs typeface="Oswald"/>
              <a:sym typeface="Oswald"/>
            </a:endParaRPr>
          </a:p>
        </p:txBody>
      </p:sp>
      <p:sp>
        <p:nvSpPr>
          <p:cNvPr id="137" name="Google Shape;137;p20"/>
          <p:cNvSpPr txBox="1"/>
          <p:nvPr/>
        </p:nvSpPr>
        <p:spPr>
          <a:xfrm>
            <a:off x="285197" y="939452"/>
            <a:ext cx="7368206" cy="3757808"/>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222222"/>
              </a:buClr>
              <a:buSzPts val="1200"/>
              <a:buFont typeface="Arial"/>
              <a:buNone/>
            </a:pPr>
            <a:r>
              <a:rPr lang="en" sz="1800" b="1" i="0" u="none" strike="noStrike" cap="none" dirty="0">
                <a:solidFill>
                  <a:schemeClr val="dk1"/>
                </a:solidFill>
                <a:highlight>
                  <a:srgbClr val="FFFFFF"/>
                </a:highlight>
                <a:latin typeface="Calibri"/>
                <a:ea typeface="Calibri"/>
                <a:cs typeface="Calibri"/>
                <a:sym typeface="Calibri"/>
              </a:rPr>
              <a:t>Major Competitors</a:t>
            </a:r>
            <a:endParaRPr sz="1800" b="1" i="0" u="none" strike="noStrike" cap="none" dirty="0">
              <a:solidFill>
                <a:schemeClr val="dk1"/>
              </a:solidFill>
              <a:highlight>
                <a:srgbClr val="FFFFFF"/>
              </a:highlight>
              <a:latin typeface="Calibri"/>
              <a:ea typeface="Calibri"/>
              <a:cs typeface="Calibri"/>
              <a:sym typeface="Calibri"/>
            </a:endParaRPr>
          </a:p>
          <a:p>
            <a:pPr marL="457200" marR="0" lvl="0" indent="-342900" algn="l" rtl="0">
              <a:lnSpc>
                <a:spcPct val="120000"/>
              </a:lnSpc>
              <a:spcBef>
                <a:spcPts val="0"/>
              </a:spcBef>
              <a:spcAft>
                <a:spcPts val="0"/>
              </a:spcAft>
              <a:buClr>
                <a:srgbClr val="FFC000"/>
              </a:buClr>
              <a:buSzPts val="1800"/>
              <a:buFont typeface="Calibri"/>
              <a:buChar char="●"/>
            </a:pPr>
            <a:r>
              <a:rPr lang="en" sz="1800" b="0" i="0" u="sng" strike="noStrike" cap="none" dirty="0">
                <a:solidFill>
                  <a:schemeClr val="hlink"/>
                </a:solidFill>
                <a:highlight>
                  <a:srgbClr val="FFFFFF"/>
                </a:highlight>
                <a:latin typeface="Calibri"/>
                <a:ea typeface="Calibri"/>
                <a:cs typeface="Calibri"/>
                <a:sym typeface="Calibri"/>
                <a:hlinkClick r:id="rId3"/>
              </a:rPr>
              <a:t>Michigan Political Leadership (MPLP)</a:t>
            </a:r>
            <a:endParaRPr sz="1800" b="0" i="0" u="sng" strike="noStrike" cap="none" dirty="0">
              <a:solidFill>
                <a:srgbClr val="4DB6AC"/>
              </a:solidFill>
              <a:highlight>
                <a:srgbClr val="FFFFFF"/>
              </a:highlight>
              <a:latin typeface="Open Sans"/>
              <a:ea typeface="Open Sans"/>
              <a:cs typeface="Open Sans"/>
              <a:sym typeface="Open Sans"/>
            </a:endParaRPr>
          </a:p>
          <a:p>
            <a:pPr marL="457200" marR="0" lvl="0" indent="-342900" algn="l" rtl="0">
              <a:lnSpc>
                <a:spcPct val="120000"/>
              </a:lnSpc>
              <a:spcBef>
                <a:spcPts val="0"/>
              </a:spcBef>
              <a:spcAft>
                <a:spcPts val="0"/>
              </a:spcAft>
              <a:buClr>
                <a:srgbClr val="FFC000"/>
              </a:buClr>
              <a:buSzPts val="1800"/>
              <a:buFont typeface="Calibri"/>
              <a:buChar char="●"/>
            </a:pPr>
            <a:r>
              <a:rPr lang="en" sz="1800" b="0" i="0" u="sng" strike="noStrike" cap="none" dirty="0">
                <a:solidFill>
                  <a:schemeClr val="hlink"/>
                </a:solidFill>
                <a:highlight>
                  <a:srgbClr val="FFFFFF"/>
                </a:highlight>
                <a:latin typeface="Calibri"/>
                <a:ea typeface="Calibri"/>
                <a:cs typeface="Calibri"/>
                <a:sym typeface="Calibri"/>
                <a:hlinkClick r:id="rId4"/>
              </a:rPr>
              <a:t>Sorensen Institute for Political Leadership </a:t>
            </a:r>
            <a:endParaRPr sz="1800" b="0" i="0" u="sng" strike="noStrike" cap="none" dirty="0">
              <a:solidFill>
                <a:srgbClr val="4DB6AC"/>
              </a:solidFill>
              <a:highlight>
                <a:srgbClr val="FFFFFF"/>
              </a:highlight>
              <a:latin typeface="Calibri"/>
              <a:ea typeface="Calibri"/>
              <a:cs typeface="Calibri"/>
              <a:sym typeface="Calibri"/>
            </a:endParaRPr>
          </a:p>
          <a:p>
            <a:pPr marL="457200" marR="0" lvl="0" indent="-342900" algn="l" rtl="0">
              <a:lnSpc>
                <a:spcPct val="120000"/>
              </a:lnSpc>
              <a:spcBef>
                <a:spcPts val="0"/>
              </a:spcBef>
              <a:spcAft>
                <a:spcPts val="0"/>
              </a:spcAft>
              <a:buClr>
                <a:srgbClr val="FFC000"/>
              </a:buClr>
              <a:buSzPts val="1800"/>
              <a:buFont typeface="Calibri"/>
              <a:buChar char="●"/>
            </a:pPr>
            <a:r>
              <a:rPr lang="en" sz="1800" b="0" i="0" u="sng" strike="noStrike" cap="none" dirty="0">
                <a:solidFill>
                  <a:schemeClr val="hlink"/>
                </a:solidFill>
                <a:highlight>
                  <a:srgbClr val="FFFFFF"/>
                </a:highlight>
                <a:latin typeface="Calibri"/>
                <a:ea typeface="Calibri"/>
                <a:cs typeface="Calibri"/>
                <a:sym typeface="Calibri"/>
                <a:hlinkClick r:id="rId5"/>
              </a:rPr>
              <a:t>American Council of Young Political AYCPL</a:t>
            </a:r>
            <a:endParaRPr sz="1800" b="0" i="0" u="sng" strike="noStrike" cap="none" dirty="0">
              <a:solidFill>
                <a:srgbClr val="4DB6AC"/>
              </a:solidFill>
              <a:highlight>
                <a:srgbClr val="FFFFFF"/>
              </a:highlight>
              <a:latin typeface="Calibri"/>
              <a:ea typeface="Calibri"/>
              <a:cs typeface="Calibri"/>
              <a:sym typeface="Calibri"/>
            </a:endParaRPr>
          </a:p>
          <a:p>
            <a:pPr marL="457200" marR="0" lvl="0" indent="-228600" algn="l" rtl="0">
              <a:lnSpc>
                <a:spcPct val="120000"/>
              </a:lnSpc>
              <a:spcBef>
                <a:spcPts val="0"/>
              </a:spcBef>
              <a:spcAft>
                <a:spcPts val="0"/>
              </a:spcAft>
              <a:buClr>
                <a:srgbClr val="FFC000"/>
              </a:buClr>
              <a:buSzPts val="1200"/>
              <a:buFont typeface="Open Sans"/>
              <a:buNone/>
            </a:pPr>
            <a:endParaRPr sz="1800" b="0" i="0" u="none" strike="noStrike" cap="none" dirty="0">
              <a:solidFill>
                <a:schemeClr val="dk1"/>
              </a:solidFill>
              <a:highlight>
                <a:srgbClr val="FFFFFF"/>
              </a:highlight>
              <a:latin typeface="Calibri"/>
              <a:ea typeface="Calibri"/>
              <a:cs typeface="Calibri"/>
              <a:sym typeface="Calibri"/>
            </a:endParaRPr>
          </a:p>
          <a:p>
            <a:pPr marL="152400" marR="0" lvl="0" indent="0" algn="l" rtl="0">
              <a:lnSpc>
                <a:spcPct val="120000"/>
              </a:lnSpc>
              <a:spcBef>
                <a:spcPts val="0"/>
              </a:spcBef>
              <a:spcAft>
                <a:spcPts val="0"/>
              </a:spcAft>
              <a:buClr>
                <a:srgbClr val="FFC000"/>
              </a:buClr>
              <a:buSzPts val="1800"/>
              <a:buFont typeface="Arial"/>
              <a:buNone/>
            </a:pPr>
            <a:r>
              <a:rPr lang="en" sz="1800" b="1" i="0" u="none" strike="noStrike" cap="none" dirty="0">
                <a:solidFill>
                  <a:schemeClr val="dk1"/>
                </a:solidFill>
                <a:highlight>
                  <a:srgbClr val="FFFFFF"/>
                </a:highlight>
                <a:latin typeface="Calibri"/>
                <a:ea typeface="Calibri"/>
                <a:cs typeface="Calibri"/>
                <a:sym typeface="Calibri"/>
              </a:rPr>
              <a:t>Unique Selling Point</a:t>
            </a:r>
            <a:endParaRPr sz="1400" b="1" i="0" u="none" strike="noStrike" cap="none" dirty="0">
              <a:solidFill>
                <a:srgbClr val="000000"/>
              </a:solidFill>
              <a:latin typeface="Arial"/>
              <a:ea typeface="Arial"/>
              <a:cs typeface="Arial"/>
              <a:sym typeface="Arial"/>
            </a:endParaRPr>
          </a:p>
          <a:p>
            <a:pPr marL="457200" marR="0" lvl="0" indent="-342900" algn="l" rtl="0">
              <a:lnSpc>
                <a:spcPct val="120000"/>
              </a:lnSpc>
              <a:spcBef>
                <a:spcPts val="0"/>
              </a:spcBef>
              <a:spcAft>
                <a:spcPts val="0"/>
              </a:spcAft>
              <a:buClr>
                <a:srgbClr val="FFC000"/>
              </a:buClr>
              <a:buSzPts val="1800"/>
              <a:buFont typeface="Calibri"/>
              <a:buChar char="●"/>
            </a:pPr>
            <a:r>
              <a:rPr lang="en" sz="1800" b="0" i="0" u="none" strike="noStrike" cap="none" dirty="0">
                <a:solidFill>
                  <a:schemeClr val="dk1"/>
                </a:solidFill>
                <a:highlight>
                  <a:srgbClr val="FFFFFF"/>
                </a:highlight>
                <a:latin typeface="Calibri"/>
                <a:ea typeface="Calibri"/>
                <a:cs typeface="Calibri"/>
                <a:sym typeface="Calibri"/>
              </a:rPr>
              <a:t>Located at the </a:t>
            </a:r>
            <a:r>
              <a:rPr lang="en" sz="1800" b="1" i="0" u="none" strike="noStrike" cap="none" dirty="0">
                <a:solidFill>
                  <a:srgbClr val="4DB6AC"/>
                </a:solidFill>
                <a:highlight>
                  <a:srgbClr val="FFFFFF"/>
                </a:highlight>
                <a:latin typeface="Calibri"/>
                <a:ea typeface="Calibri"/>
                <a:cs typeface="Calibri"/>
                <a:sym typeface="Calibri"/>
              </a:rPr>
              <a:t>hub for USA’s political and federal activities</a:t>
            </a:r>
            <a:r>
              <a:rPr lang="en" sz="1800" b="0" i="0" u="none" strike="noStrike" cap="none" dirty="0">
                <a:solidFill>
                  <a:schemeClr val="dk1"/>
                </a:solidFill>
                <a:highlight>
                  <a:srgbClr val="FFFFFF"/>
                </a:highlight>
                <a:latin typeface="Calibri"/>
                <a:ea typeface="Calibri"/>
                <a:cs typeface="Calibri"/>
                <a:sym typeface="Calibri"/>
              </a:rPr>
              <a:t> – greater networking opportunities, we would be targeting the location advantage  in all our campaigns</a:t>
            </a:r>
            <a:endParaRPr sz="1800" b="0" i="0" u="none" strike="noStrike" cap="none" dirty="0">
              <a:solidFill>
                <a:schemeClr val="dk1"/>
              </a:solidFill>
              <a:highlight>
                <a:srgbClr val="FFFFFF"/>
              </a:highlight>
              <a:latin typeface="Calibri"/>
              <a:ea typeface="Calibri"/>
              <a:cs typeface="Calibri"/>
              <a:sym typeface="Calibri"/>
            </a:endParaRPr>
          </a:p>
          <a:p>
            <a:pPr marL="457200" marR="0" lvl="0" indent="-342900" algn="l" rtl="0">
              <a:lnSpc>
                <a:spcPct val="120000"/>
              </a:lnSpc>
              <a:spcBef>
                <a:spcPts val="0"/>
              </a:spcBef>
              <a:spcAft>
                <a:spcPts val="0"/>
              </a:spcAft>
              <a:buClr>
                <a:srgbClr val="FFC000"/>
              </a:buClr>
              <a:buSzPts val="1800"/>
              <a:buFont typeface="Calibri"/>
              <a:buChar char="●"/>
            </a:pPr>
            <a:r>
              <a:rPr lang="en" sz="1800" b="0" i="0" u="none" strike="noStrike" cap="none" dirty="0">
                <a:solidFill>
                  <a:schemeClr val="dk1"/>
                </a:solidFill>
                <a:highlight>
                  <a:srgbClr val="FFFFFF"/>
                </a:highlight>
                <a:latin typeface="Calibri"/>
                <a:ea typeface="Calibri"/>
                <a:cs typeface="Calibri"/>
                <a:sym typeface="Calibri"/>
              </a:rPr>
              <a:t>Exclusively for </a:t>
            </a:r>
            <a:r>
              <a:rPr lang="en" sz="1800" b="1" i="0" u="none" strike="noStrike" cap="none" dirty="0">
                <a:solidFill>
                  <a:srgbClr val="4DB6AC"/>
                </a:solidFill>
                <a:highlight>
                  <a:srgbClr val="FFFFFF"/>
                </a:highlight>
                <a:latin typeface="Calibri"/>
                <a:ea typeface="Calibri"/>
                <a:cs typeface="Calibri"/>
                <a:sym typeface="Calibri"/>
              </a:rPr>
              <a:t>women</a:t>
            </a:r>
            <a:endParaRPr sz="1400" b="1" i="0" u="none" strike="noStrike" cap="none" dirty="0">
              <a:solidFill>
                <a:srgbClr val="4DB6AC"/>
              </a:solidFill>
              <a:latin typeface="Arial"/>
              <a:ea typeface="Arial"/>
              <a:cs typeface="Arial"/>
              <a:sym typeface="Arial"/>
            </a:endParaRPr>
          </a:p>
          <a:p>
            <a:pPr marL="152400" marR="0" lvl="0" indent="0" algn="l" rtl="0">
              <a:lnSpc>
                <a:spcPct val="120000"/>
              </a:lnSpc>
              <a:spcBef>
                <a:spcPts val="0"/>
              </a:spcBef>
              <a:spcAft>
                <a:spcPts val="0"/>
              </a:spcAft>
              <a:buClr>
                <a:srgbClr val="000000"/>
              </a:buClr>
              <a:buSzPts val="1200"/>
              <a:buFont typeface="Arial"/>
              <a:buNone/>
            </a:pPr>
            <a:endParaRPr sz="1200" b="0" i="0" u="none" strike="noStrike" cap="none" dirty="0">
              <a:solidFill>
                <a:schemeClr val="hlink"/>
              </a:solidFill>
              <a:highlight>
                <a:srgbClr val="FFFFFF"/>
              </a:highlight>
              <a:uFill>
                <a:noFill/>
              </a:uFill>
              <a:latin typeface="Open Sans"/>
              <a:ea typeface="Open Sans"/>
              <a:cs typeface="Open Sans"/>
              <a:sym typeface="Open Sans"/>
              <a:hlinkClick r:id="rId5"/>
            </a:endParaRPr>
          </a:p>
          <a:p>
            <a:pPr marL="152400" marR="0" lvl="0" indent="0" algn="l" rtl="0">
              <a:lnSpc>
                <a:spcPct val="120000"/>
              </a:lnSpc>
              <a:spcBef>
                <a:spcPts val="0"/>
              </a:spcBef>
              <a:spcAft>
                <a:spcPts val="0"/>
              </a:spcAft>
              <a:buClr>
                <a:srgbClr val="000000"/>
              </a:buClr>
              <a:buSzPts val="1200"/>
              <a:buFont typeface="Arial"/>
              <a:buNone/>
            </a:pPr>
            <a:endParaRPr sz="1200" b="0" i="0" u="none" strike="noStrike" cap="none" dirty="0">
              <a:solidFill>
                <a:schemeClr val="hlink"/>
              </a:solidFill>
              <a:highlight>
                <a:srgbClr val="FFFFFF"/>
              </a:highlight>
              <a:uFill>
                <a:noFill/>
              </a:uFill>
              <a:latin typeface="Open Sans"/>
              <a:ea typeface="Open Sans"/>
              <a:cs typeface="Open Sans"/>
              <a:sym typeface="Open Sans"/>
              <a:hlinkClick r:id="rId5"/>
            </a:endParaRPr>
          </a:p>
          <a:p>
            <a:pPr marL="0" marR="0" lvl="0" indent="0" algn="l" rtl="0">
              <a:lnSpc>
                <a:spcPct val="100000"/>
              </a:lnSpc>
              <a:spcBef>
                <a:spcPts val="400"/>
              </a:spcBef>
              <a:spcAft>
                <a:spcPts val="0"/>
              </a:spcAft>
              <a:buClr>
                <a:srgbClr val="000000"/>
              </a:buClr>
              <a:buSzPts val="1200"/>
              <a:buFont typeface="Arial"/>
              <a:buNone/>
            </a:pPr>
            <a:endParaRPr sz="1200" b="0" i="0" u="none" strike="noStrike" cap="none" dirty="0">
              <a:solidFill>
                <a:srgbClr val="222222"/>
              </a:solidFill>
              <a:highlight>
                <a:srgbClr val="FFFFFF"/>
              </a:highlight>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222222"/>
              </a:solidFill>
              <a:highlight>
                <a:srgbClr val="FFFFFF"/>
              </a:highlight>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64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Calibri"/>
              <a:buNone/>
            </a:pPr>
            <a:r>
              <a:rPr lang="en">
                <a:solidFill>
                  <a:srgbClr val="EB8D00"/>
                </a:solidFill>
                <a:latin typeface="Oswald"/>
                <a:ea typeface="Oswald"/>
                <a:cs typeface="Oswald"/>
                <a:sym typeface="Oswald"/>
              </a:rPr>
              <a:t>Adwords Structure</a:t>
            </a:r>
            <a:endParaRPr>
              <a:solidFill>
                <a:srgbClr val="EB8D00"/>
              </a:solidFill>
              <a:latin typeface="Oswald"/>
              <a:ea typeface="Oswald"/>
              <a:cs typeface="Oswald"/>
              <a:sym typeface="Oswald"/>
            </a:endParaRPr>
          </a:p>
        </p:txBody>
      </p:sp>
      <p:graphicFrame>
        <p:nvGraphicFramePr>
          <p:cNvPr id="143" name="Google Shape;143;p21"/>
          <p:cNvGraphicFramePr/>
          <p:nvPr/>
        </p:nvGraphicFramePr>
        <p:xfrm>
          <a:off x="130075" y="899850"/>
          <a:ext cx="7858450" cy="3820225"/>
        </p:xfrm>
        <a:graphic>
          <a:graphicData uri="http://schemas.openxmlformats.org/drawingml/2006/table">
            <a:tbl>
              <a:tblPr>
                <a:noFill/>
                <a:tableStyleId>{BA1A7B7F-5644-4834-8CB2-98C78E4C8535}</a:tableStyleId>
              </a:tblPr>
              <a:tblGrid>
                <a:gridCol w="4507125">
                  <a:extLst>
                    <a:ext uri="{9D8B030D-6E8A-4147-A177-3AD203B41FA5}">
                      <a16:colId xmlns:a16="http://schemas.microsoft.com/office/drawing/2014/main" val="20000"/>
                    </a:ext>
                  </a:extLst>
                </a:gridCol>
                <a:gridCol w="3351325">
                  <a:extLst>
                    <a:ext uri="{9D8B030D-6E8A-4147-A177-3AD203B41FA5}">
                      <a16:colId xmlns:a16="http://schemas.microsoft.com/office/drawing/2014/main" val="20001"/>
                    </a:ext>
                  </a:extLst>
                </a:gridCol>
              </a:tblGrid>
              <a:tr h="4695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latin typeface="Open Sans"/>
                          <a:ea typeface="Open Sans"/>
                          <a:cs typeface="Open Sans"/>
                          <a:sym typeface="Open Sans"/>
                        </a:rPr>
                        <a:t>Program &amp; Events</a:t>
                      </a:r>
                      <a:endParaRPr sz="1200" b="1" u="none" strike="noStrike" cap="none">
                        <a:solidFill>
                          <a:srgbClr val="FFFFFF"/>
                        </a:solidFill>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DB6AC"/>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u="none" strike="noStrike" cap="none">
                        <a:latin typeface="Open Sans"/>
                        <a:ea typeface="Open Sans"/>
                        <a:cs typeface="Open Sans"/>
                        <a:sym typeface="Open Sans"/>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9741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Open Sans"/>
                          <a:ea typeface="Open Sans"/>
                          <a:cs typeface="Open Sans"/>
                          <a:sym typeface="Open Sans"/>
                        </a:rPr>
                        <a:t>High School Program</a:t>
                      </a:r>
                      <a:endParaRPr sz="1200" b="1"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Sample Keywords: “high school politics program” "confident women", "weeklong summer training"</a:t>
                      </a:r>
                      <a:endParaRPr sz="1200" u="none" strike="noStrike" cap="none">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u="none" strike="noStrike" cap="none">
                        <a:latin typeface="Open Sans"/>
                        <a:ea typeface="Open Sans"/>
                        <a:cs typeface="Open Sans"/>
                        <a:sym typeface="Open Sans"/>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93482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Open Sans"/>
                          <a:ea typeface="Open Sans"/>
                          <a:cs typeface="Open Sans"/>
                          <a:sym typeface="Open Sans"/>
                        </a:rPr>
                        <a:t>College Programs</a:t>
                      </a:r>
                      <a:endParaRPr sz="1200" b="1"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Sample Keywords: "Elect Her", "run for student government”, “congressional fellowship”</a:t>
                      </a:r>
                      <a:endParaRPr sz="1200" u="none" strike="noStrike" cap="none">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u="none" strike="noStrike" cap="none">
                        <a:latin typeface="Open Sans"/>
                        <a:ea typeface="Open Sans"/>
                        <a:cs typeface="Open Sans"/>
                        <a:sym typeface="Open Sans"/>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8986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Open Sans"/>
                          <a:ea typeface="Open Sans"/>
                          <a:cs typeface="Open Sans"/>
                          <a:sym typeface="Open Sans"/>
                        </a:rPr>
                        <a:t>Alum Program</a:t>
                      </a:r>
                      <a:endParaRPr sz="1200" b="1"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Sample Keywords: "Running start alum", "social campaign to inspire", "online political mentoring"</a:t>
                      </a:r>
                      <a:endParaRPr sz="1200" u="none" strike="noStrike" cap="none">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u="none" strike="noStrike" cap="none">
                        <a:latin typeface="Open Sans"/>
                        <a:ea typeface="Open Sans"/>
                        <a:cs typeface="Open Sans"/>
                        <a:sym typeface="Open Sans"/>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5429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Negative Keywords:  -"running shoes", -"running women"</a:t>
                      </a:r>
                      <a:endParaRPr sz="1200" b="1" u="none" strike="noStrike" cap="none">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Open Sans"/>
                        <a:ea typeface="Open Sans"/>
                        <a:cs typeface="Open Sans"/>
                        <a:sym typeface="Open Sans"/>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44" name="Google Shape;144;p21"/>
          <p:cNvGraphicFramePr/>
          <p:nvPr/>
        </p:nvGraphicFramePr>
        <p:xfrm>
          <a:off x="4608535" y="902105"/>
          <a:ext cx="3652775" cy="3817975"/>
        </p:xfrm>
        <a:graphic>
          <a:graphicData uri="http://schemas.openxmlformats.org/drawingml/2006/table">
            <a:tbl>
              <a:tblPr>
                <a:noFill/>
                <a:tableStyleId>{BA1A7B7F-5644-4834-8CB2-98C78E4C8535}</a:tableStyleId>
              </a:tblPr>
              <a:tblGrid>
                <a:gridCol w="3652775">
                  <a:extLst>
                    <a:ext uri="{9D8B030D-6E8A-4147-A177-3AD203B41FA5}">
                      <a16:colId xmlns:a16="http://schemas.microsoft.com/office/drawing/2014/main" val="20000"/>
                    </a:ext>
                  </a:extLst>
                </a:gridCol>
              </a:tblGrid>
              <a:tr h="47205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latin typeface="Open Sans"/>
                          <a:ea typeface="Open Sans"/>
                          <a:cs typeface="Open Sans"/>
                          <a:sym typeface="Open Sans"/>
                        </a:rPr>
                        <a:t>Brand Awareness &amp; Get Involved</a:t>
                      </a:r>
                      <a:endParaRPr sz="1200" b="1" u="none" strike="noStrike" cap="none">
                        <a:solidFill>
                          <a:srgbClr val="FFFFFF"/>
                        </a:solidFill>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DB6AC"/>
                    </a:solidFill>
                  </a:tcPr>
                </a:tc>
                <a:extLst>
                  <a:ext uri="{0D108BD9-81ED-4DB2-BD59-A6C34878D82A}">
                    <a16:rowId xmlns:a16="http://schemas.microsoft.com/office/drawing/2014/main" val="10000"/>
                  </a:ext>
                </a:extLst>
              </a:tr>
              <a:tr h="140782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Open Sans"/>
                          <a:ea typeface="Open Sans"/>
                          <a:cs typeface="Open Sans"/>
                          <a:sym typeface="Open Sans"/>
                        </a:rPr>
                        <a:t>Donate </a:t>
                      </a:r>
                      <a:endParaRPr sz="1200" b="1"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Sample Keywords: "donate to empower women", "sponsor a training", "non profit in dc", "make a contribution"</a:t>
                      </a:r>
                      <a:endParaRPr sz="1200" u="none" strike="noStrike" cap="none">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9248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Open Sans"/>
                          <a:ea typeface="Open Sans"/>
                          <a:cs typeface="Open Sans"/>
                          <a:sym typeface="Open Sans"/>
                        </a:rPr>
                        <a:t>Brand Awareness</a:t>
                      </a:r>
                      <a:endParaRPr sz="1200" b="1"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Sample Keywords: " running start women", "political office training ", "training for young women"</a:t>
                      </a:r>
                      <a:endParaRPr sz="1200" u="none" strike="noStrike" cap="none">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7025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42975">
                <a:tc>
                  <a:txBody>
                    <a:bodyPr/>
                    <a:lstStyle/>
                    <a:p>
                      <a:pPr marL="0" marR="0" lvl="0" indent="0" algn="l" rtl="0">
                        <a:lnSpc>
                          <a:spcPct val="100000"/>
                        </a:lnSpc>
                        <a:spcBef>
                          <a:spcPts val="0"/>
                        </a:spcBef>
                        <a:spcAft>
                          <a:spcPts val="0"/>
                        </a:spcAft>
                        <a:buClr>
                          <a:srgbClr val="000000"/>
                        </a:buClr>
                        <a:buSzPts val="1200"/>
                        <a:buFont typeface="Arial"/>
                        <a:buNone/>
                      </a:pPr>
                      <a:endParaRPr sz="1200" b="1" u="none" strike="noStrike" cap="none">
                        <a:latin typeface="Open Sans"/>
                        <a:ea typeface="Open Sans"/>
                        <a:cs typeface="Open Sans"/>
                        <a:sym typeface="Open Sans"/>
                      </a:endParaRPr>
                    </a:p>
                  </a:txBody>
                  <a:tcPr marL="91425" marR="91425" marT="91425" marB="91425">
                    <a:lnL w="9525" cap="flat" cmpd="sng">
                      <a:solidFill>
                        <a:srgbClr val="F3F3F3"/>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311700" y="64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Calibri"/>
              <a:buNone/>
            </a:pPr>
            <a:r>
              <a:rPr lang="en">
                <a:solidFill>
                  <a:srgbClr val="E69138"/>
                </a:solidFill>
                <a:latin typeface="Oswald"/>
                <a:ea typeface="Oswald"/>
                <a:cs typeface="Oswald"/>
                <a:sym typeface="Oswald"/>
              </a:rPr>
              <a:t>Budget Board</a:t>
            </a:r>
            <a:endParaRPr>
              <a:solidFill>
                <a:srgbClr val="E69138"/>
              </a:solidFill>
              <a:latin typeface="Oswald"/>
              <a:ea typeface="Oswald"/>
              <a:cs typeface="Oswald"/>
              <a:sym typeface="Oswald"/>
            </a:endParaRPr>
          </a:p>
        </p:txBody>
      </p:sp>
      <p:graphicFrame>
        <p:nvGraphicFramePr>
          <p:cNvPr id="150" name="Google Shape;150;p22"/>
          <p:cNvGraphicFramePr/>
          <p:nvPr>
            <p:extLst>
              <p:ext uri="{D42A27DB-BD31-4B8C-83A1-F6EECF244321}">
                <p14:modId xmlns:p14="http://schemas.microsoft.com/office/powerpoint/2010/main" val="2019351686"/>
              </p:ext>
            </p:extLst>
          </p:nvPr>
        </p:nvGraphicFramePr>
        <p:xfrm>
          <a:off x="336038" y="699938"/>
          <a:ext cx="7704400" cy="2752375"/>
        </p:xfrm>
        <a:graphic>
          <a:graphicData uri="http://schemas.openxmlformats.org/drawingml/2006/table">
            <a:tbl>
              <a:tblPr>
                <a:noFill/>
                <a:tableStyleId>{BA1A7B7F-5644-4834-8CB2-98C78E4C8535}</a:tableStyleId>
              </a:tblPr>
              <a:tblGrid>
                <a:gridCol w="1926100">
                  <a:extLst>
                    <a:ext uri="{9D8B030D-6E8A-4147-A177-3AD203B41FA5}">
                      <a16:colId xmlns:a16="http://schemas.microsoft.com/office/drawing/2014/main" val="20000"/>
                    </a:ext>
                  </a:extLst>
                </a:gridCol>
                <a:gridCol w="1926100">
                  <a:extLst>
                    <a:ext uri="{9D8B030D-6E8A-4147-A177-3AD203B41FA5}">
                      <a16:colId xmlns:a16="http://schemas.microsoft.com/office/drawing/2014/main" val="20001"/>
                    </a:ext>
                  </a:extLst>
                </a:gridCol>
                <a:gridCol w="1926100">
                  <a:extLst>
                    <a:ext uri="{9D8B030D-6E8A-4147-A177-3AD203B41FA5}">
                      <a16:colId xmlns:a16="http://schemas.microsoft.com/office/drawing/2014/main" val="20002"/>
                    </a:ext>
                  </a:extLst>
                </a:gridCol>
                <a:gridCol w="1926100">
                  <a:extLst>
                    <a:ext uri="{9D8B030D-6E8A-4147-A177-3AD203B41FA5}">
                      <a16:colId xmlns:a16="http://schemas.microsoft.com/office/drawing/2014/main" val="20003"/>
                    </a:ext>
                  </a:extLst>
                </a:gridCol>
              </a:tblGrid>
              <a:tr h="877225">
                <a:tc>
                  <a:txBody>
                    <a:bodyPr/>
                    <a:lstStyle/>
                    <a:p>
                      <a:pPr marL="0" marR="0" lvl="0" indent="0" algn="l" rtl="0">
                        <a:lnSpc>
                          <a:spcPct val="100000"/>
                        </a:lnSpc>
                        <a:spcBef>
                          <a:spcPts val="0"/>
                        </a:spcBef>
                        <a:spcAft>
                          <a:spcPts val="0"/>
                        </a:spcAft>
                        <a:buClr>
                          <a:srgbClr val="A1E8D9"/>
                        </a:buClr>
                        <a:buSzPts val="1100"/>
                        <a:buFont typeface="Arial"/>
                        <a:buNone/>
                      </a:pPr>
                      <a:r>
                        <a:rPr lang="en" sz="1200" b="1" u="none" strike="noStrike" cap="none">
                          <a:solidFill>
                            <a:srgbClr val="FFFFFF"/>
                          </a:solidFill>
                          <a:latin typeface="Open Sans"/>
                          <a:ea typeface="Open Sans"/>
                          <a:cs typeface="Open Sans"/>
                          <a:sym typeface="Open Sans"/>
                        </a:rPr>
                        <a:t>Budget Breakdown</a:t>
                      </a:r>
                      <a:endParaRPr sz="1200" b="1" u="none" strike="noStrike" cap="none">
                        <a:solidFill>
                          <a:srgbClr val="FFFFFF"/>
                        </a:solidFill>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DB6A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latin typeface="Open Sans"/>
                          <a:ea typeface="Open Sans"/>
                          <a:cs typeface="Open Sans"/>
                          <a:sym typeface="Open Sans"/>
                        </a:rPr>
                        <a:t>Weekly Budget Spent</a:t>
                      </a:r>
                      <a:endParaRPr sz="1200" b="1" u="none" strike="noStrike" cap="none">
                        <a:solidFill>
                          <a:srgbClr val="FFFFFF"/>
                        </a:solidFill>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DB6A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rgbClr val="FFFFFF"/>
                          </a:solidFill>
                          <a:latin typeface="Open Sans"/>
                          <a:ea typeface="Open Sans"/>
                          <a:cs typeface="Open Sans"/>
                          <a:sym typeface="Open Sans"/>
                        </a:rPr>
                        <a:t>Program &amp; Events Campaign</a:t>
                      </a:r>
                      <a:endParaRPr sz="1200" b="1" u="none" strike="noStrike" cap="none" dirty="0">
                        <a:solidFill>
                          <a:srgbClr val="FFFFF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rgbClr val="FFFFFF"/>
                          </a:solidFill>
                          <a:latin typeface="Open Sans"/>
                          <a:ea typeface="Open Sans"/>
                          <a:cs typeface="Open Sans"/>
                          <a:sym typeface="Open Sans"/>
                        </a:rPr>
                        <a:t>(65%)</a:t>
                      </a:r>
                      <a:endParaRPr sz="1200" b="1" u="none" strike="noStrike" cap="none" dirty="0">
                        <a:solidFill>
                          <a:srgbClr val="FFFFFF"/>
                        </a:solidFill>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DB6A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solidFill>
                            <a:srgbClr val="FFFFFF"/>
                          </a:solidFill>
                          <a:latin typeface="Open Sans"/>
                          <a:ea typeface="Open Sans"/>
                          <a:cs typeface="Open Sans"/>
                          <a:sym typeface="Open Sans"/>
                        </a:rPr>
                        <a:t>Brand Awareness &amp; Get Involved</a:t>
                      </a:r>
                      <a:endParaRPr sz="1200" b="1" u="none" strike="noStrike" cap="none" dirty="0">
                        <a:solidFill>
                          <a:srgbClr val="FFFFF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rgbClr val="FFFFFF"/>
                          </a:solidFill>
                          <a:latin typeface="Open Sans"/>
                          <a:ea typeface="Open Sans"/>
                          <a:cs typeface="Open Sans"/>
                          <a:sym typeface="Open Sans"/>
                        </a:rPr>
                        <a:t>(35%)</a:t>
                      </a:r>
                      <a:endParaRPr sz="1200" b="1" u="none" strike="noStrike" cap="none" dirty="0">
                        <a:solidFill>
                          <a:srgbClr val="FFFFFF"/>
                        </a:solidFill>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DB6AC"/>
                    </a:solidFill>
                  </a:tcPr>
                </a:tc>
                <a:extLst>
                  <a:ext uri="{0D108BD9-81ED-4DB2-BD59-A6C34878D82A}">
                    <a16:rowId xmlns:a16="http://schemas.microsoft.com/office/drawing/2014/main" val="10000"/>
                  </a:ext>
                </a:extLst>
              </a:tr>
              <a:tr h="4722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Open Sans"/>
                          <a:ea typeface="Open Sans"/>
                          <a:cs typeface="Open Sans"/>
                          <a:sym typeface="Open Sans"/>
                        </a:rPr>
                        <a:t>Week 1   (25%)</a:t>
                      </a:r>
                      <a:endParaRPr sz="1200" b="1"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$62.50</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$40.625</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$21.875</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765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Open Sans"/>
                          <a:ea typeface="Open Sans"/>
                          <a:cs typeface="Open Sans"/>
                          <a:sym typeface="Open Sans"/>
                        </a:rPr>
                        <a:t>Week 2   (35%)</a:t>
                      </a:r>
                      <a:endParaRPr sz="1200" b="1"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$87.50</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$56.875</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$30.625</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6765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Open Sans"/>
                          <a:ea typeface="Open Sans"/>
                          <a:cs typeface="Open Sans"/>
                          <a:sym typeface="Open Sans"/>
                        </a:rPr>
                        <a:t>Week 3   (40%)</a:t>
                      </a:r>
                      <a:endParaRPr sz="1200" b="1"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$100</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$65</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$35</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6765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Open Sans"/>
                          <a:ea typeface="Open Sans"/>
                          <a:cs typeface="Open Sans"/>
                          <a:sym typeface="Open Sans"/>
                        </a:rPr>
                        <a:t>Total for Campaigns</a:t>
                      </a:r>
                      <a:endParaRPr sz="1200" b="1"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A1E8D9"/>
                        </a:buClr>
                        <a:buSzPts val="1100"/>
                        <a:buFont typeface="Arial"/>
                        <a:buNone/>
                      </a:pPr>
                      <a:r>
                        <a:rPr lang="en" sz="1200" u="none" strike="noStrike" cap="none">
                          <a:latin typeface="Open Sans"/>
                          <a:ea typeface="Open Sans"/>
                          <a:cs typeface="Open Sans"/>
                          <a:sym typeface="Open Sans"/>
                        </a:rPr>
                        <a:t>$250</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$162.5</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latin typeface="Open Sans"/>
                          <a:ea typeface="Open Sans"/>
                          <a:cs typeface="Open Sans"/>
                          <a:sym typeface="Open Sans"/>
                        </a:rPr>
                        <a:t>$87.5</a:t>
                      </a:r>
                      <a:endParaRPr sz="1200" u="none" strike="noStrike" cap="none" dirty="0">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151" name="Google Shape;151;p22"/>
          <p:cNvPicPr preferRelativeResize="0"/>
          <p:nvPr/>
        </p:nvPicPr>
        <p:blipFill rotWithShape="1">
          <a:blip r:embed="rId3">
            <a:alphaModFix/>
          </a:blip>
          <a:srcRect/>
          <a:stretch/>
        </p:blipFill>
        <p:spPr>
          <a:xfrm>
            <a:off x="4026971" y="3536625"/>
            <a:ext cx="4088851" cy="1305100"/>
          </a:xfrm>
          <a:prstGeom prst="rect">
            <a:avLst/>
          </a:prstGeom>
          <a:noFill/>
          <a:ln w="28575" cap="flat" cmpd="sng">
            <a:solidFill>
              <a:srgbClr val="0FB096"/>
            </a:solidFill>
            <a:prstDash val="solid"/>
            <a:round/>
            <a:headEnd type="none" w="sm" len="sm"/>
            <a:tailEnd type="none" w="sm" len="sm"/>
          </a:ln>
        </p:spPr>
      </p:pic>
      <p:pic>
        <p:nvPicPr>
          <p:cNvPr id="152" name="Google Shape;152;p22"/>
          <p:cNvPicPr preferRelativeResize="0"/>
          <p:nvPr/>
        </p:nvPicPr>
        <p:blipFill rotWithShape="1">
          <a:blip r:embed="rId4">
            <a:alphaModFix/>
          </a:blip>
          <a:srcRect/>
          <a:stretch/>
        </p:blipFill>
        <p:spPr>
          <a:xfrm>
            <a:off x="336050" y="3536625"/>
            <a:ext cx="3598875" cy="1482250"/>
          </a:xfrm>
          <a:prstGeom prst="rect">
            <a:avLst/>
          </a:prstGeom>
          <a:noFill/>
          <a:ln w="28575" cap="flat" cmpd="sng">
            <a:solidFill>
              <a:srgbClr val="0FB096"/>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64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Calibri"/>
              <a:buNone/>
            </a:pPr>
            <a:r>
              <a:rPr lang="en" dirty="0">
                <a:solidFill>
                  <a:srgbClr val="E69138"/>
                </a:solidFill>
                <a:latin typeface="Oswald"/>
                <a:ea typeface="Oswald"/>
                <a:cs typeface="Oswald"/>
                <a:sym typeface="Oswald"/>
              </a:rPr>
              <a:t>Macro and Micro Conversions</a:t>
            </a:r>
            <a:endParaRPr dirty="0">
              <a:solidFill>
                <a:srgbClr val="E69138"/>
              </a:solidFill>
              <a:latin typeface="Oswald"/>
              <a:ea typeface="Oswald"/>
              <a:cs typeface="Oswald"/>
              <a:sym typeface="Oswald"/>
            </a:endParaRPr>
          </a:p>
        </p:txBody>
      </p:sp>
      <p:sp>
        <p:nvSpPr>
          <p:cNvPr id="158" name="Google Shape;158;p23"/>
          <p:cNvSpPr txBox="1">
            <a:spLocks noGrp="1"/>
          </p:cNvSpPr>
          <p:nvPr>
            <p:ph type="body" idx="1"/>
          </p:nvPr>
        </p:nvSpPr>
        <p:spPr>
          <a:xfrm>
            <a:off x="311700" y="971850"/>
            <a:ext cx="5278500" cy="3879900"/>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Micro Conversions</a:t>
            </a:r>
            <a:endParaRPr sz="1800" dirty="0">
              <a:solidFill>
                <a:schemeClr val="tx1"/>
              </a:solidFill>
              <a:latin typeface="Calibri" panose="020F0502020204030204" pitchFamily="34" charset="0"/>
              <a:cs typeface="Calibri" panose="020F0502020204030204" pitchFamily="34" charset="0"/>
            </a:endParaRPr>
          </a:p>
          <a:p>
            <a:pPr marL="800100" lvl="1" indent="-387350" algn="l" rtl="0">
              <a:lnSpc>
                <a:spcPct val="100000"/>
              </a:lnSpc>
              <a:spcBef>
                <a:spcPts val="0"/>
              </a:spcBef>
              <a:spcAft>
                <a:spcPts val="0"/>
              </a:spcAft>
              <a:buClr>
                <a:srgbClr val="FFC000"/>
              </a:buClr>
              <a:buSzPts val="1800"/>
              <a:buFont typeface="Courier New"/>
              <a:buChar char="o"/>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Mentorship</a:t>
            </a:r>
            <a:endParaRPr sz="1800" dirty="0">
              <a:solidFill>
                <a:schemeClr val="tx1"/>
              </a:solidFill>
              <a:latin typeface="Calibri" panose="020F0502020204030204" pitchFamily="34" charset="0"/>
              <a:cs typeface="Calibri" panose="020F0502020204030204" pitchFamily="34" charset="0"/>
            </a:endParaRPr>
          </a:p>
          <a:p>
            <a:pPr marL="800100" lvl="1" indent="-387350" algn="l" rtl="0">
              <a:lnSpc>
                <a:spcPct val="100000"/>
              </a:lnSpc>
              <a:spcBef>
                <a:spcPts val="0"/>
              </a:spcBef>
              <a:spcAft>
                <a:spcPts val="0"/>
              </a:spcAft>
              <a:buClr>
                <a:srgbClr val="FFC000"/>
              </a:buClr>
              <a:buSzPts val="1800"/>
              <a:buFont typeface="Courier New"/>
              <a:buChar char="o"/>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Pdf downloads</a:t>
            </a:r>
            <a:endParaRPr sz="1800" dirty="0">
              <a:solidFill>
                <a:schemeClr val="tx1"/>
              </a:solidFill>
              <a:latin typeface="Calibri" panose="020F0502020204030204" pitchFamily="34" charset="0"/>
              <a:cs typeface="Calibri" panose="020F0502020204030204" pitchFamily="34" charset="0"/>
            </a:endParaRPr>
          </a:p>
          <a:p>
            <a:pPr marL="800100" lvl="1" indent="-387350" algn="l" rtl="0">
              <a:lnSpc>
                <a:spcPct val="100000"/>
              </a:lnSpc>
              <a:spcBef>
                <a:spcPts val="0"/>
              </a:spcBef>
              <a:spcAft>
                <a:spcPts val="0"/>
              </a:spcAft>
              <a:buClr>
                <a:srgbClr val="FFC000"/>
              </a:buClr>
              <a:buSzPts val="1800"/>
              <a:buFont typeface="Courier New"/>
              <a:buChar char="o"/>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Social Media Campaigns</a:t>
            </a:r>
            <a:endParaRPr sz="1800" dirty="0">
              <a:solidFill>
                <a:schemeClr val="tx1"/>
              </a:solidFill>
              <a:latin typeface="Calibri" panose="020F0502020204030204" pitchFamily="34" charset="0"/>
              <a:cs typeface="Calibri" panose="020F0502020204030204" pitchFamily="34" charset="0"/>
            </a:endParaRPr>
          </a:p>
          <a:p>
            <a:pPr marL="800100" lvl="1" indent="-387350" algn="l" rtl="0">
              <a:lnSpc>
                <a:spcPct val="100000"/>
              </a:lnSpc>
              <a:spcBef>
                <a:spcPts val="0"/>
              </a:spcBef>
              <a:spcAft>
                <a:spcPts val="0"/>
              </a:spcAft>
              <a:buClr>
                <a:srgbClr val="FFC000"/>
              </a:buClr>
              <a:buSzPts val="1800"/>
              <a:buFont typeface="Courier New"/>
              <a:buChar char="o"/>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Returning Users</a:t>
            </a:r>
          </a:p>
          <a:p>
            <a:pPr marL="412750" lvl="1" indent="0" algn="l" rtl="0">
              <a:lnSpc>
                <a:spcPct val="100000"/>
              </a:lnSpc>
              <a:spcBef>
                <a:spcPts val="0"/>
              </a:spcBef>
              <a:spcAft>
                <a:spcPts val="0"/>
              </a:spcAft>
              <a:buClr>
                <a:srgbClr val="FFC000"/>
              </a:buClr>
              <a:buSzPts val="1800"/>
              <a:buNone/>
            </a:pPr>
            <a:endParaRPr sz="1800" dirty="0">
              <a:solidFill>
                <a:schemeClr val="tx1"/>
              </a:solidFill>
              <a:latin typeface="Calibri" panose="020F0502020204030204" pitchFamily="34" charset="0"/>
              <a:cs typeface="Calibri" panose="020F0502020204030204" pitchFamily="34" charset="0"/>
            </a:endParaRPr>
          </a:p>
          <a:p>
            <a:pPr marL="342900" lvl="0" indent="-342900" algn="l"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Macro Conversions</a:t>
            </a:r>
            <a:endParaRPr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endParaRPr>
          </a:p>
          <a:p>
            <a:pPr marL="800100" lvl="1" indent="-387350" algn="l"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Donation</a:t>
            </a:r>
          </a:p>
          <a:p>
            <a:pPr marL="800100" lvl="1" indent="-387350" algn="l"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Program Application</a:t>
            </a:r>
            <a:endParaRPr sz="1800" dirty="0">
              <a:solidFill>
                <a:schemeClr val="tx1"/>
              </a:solidFill>
              <a:latin typeface="Calibri" panose="020F0502020204030204" pitchFamily="34" charset="0"/>
              <a:cs typeface="Calibri" panose="020F0502020204030204" pitchFamily="34" charset="0"/>
            </a:endParaRPr>
          </a:p>
          <a:p>
            <a:pPr marL="800100" lvl="1" indent="-387350" algn="l" rtl="0">
              <a:lnSpc>
                <a:spcPct val="100000"/>
              </a:lnSpc>
              <a:spcBef>
                <a:spcPts val="0"/>
              </a:spcBef>
              <a:spcAft>
                <a:spcPts val="0"/>
              </a:spcAft>
              <a:buClr>
                <a:srgbClr val="FFC000"/>
              </a:buClr>
              <a:buSzPts val="1800"/>
              <a:buFont typeface="Open Sans"/>
              <a:buChar char="○"/>
            </a:pPr>
            <a:r>
              <a:rPr lang="en" sz="1800" dirty="0">
                <a:solidFill>
                  <a:schemeClr val="tx1"/>
                </a:solidFill>
                <a:highlight>
                  <a:srgbClr val="FFFFFF"/>
                </a:highlight>
                <a:latin typeface="Calibri" panose="020F0502020204030204" pitchFamily="34" charset="0"/>
                <a:ea typeface="Open Sans"/>
                <a:cs typeface="Calibri" panose="020F0502020204030204" pitchFamily="34" charset="0"/>
                <a:sym typeface="Open Sans"/>
              </a:rPr>
              <a:t>Program Fee</a:t>
            </a:r>
            <a:endParaRPr sz="1800" dirty="0">
              <a:solidFill>
                <a:schemeClr val="tx1"/>
              </a:solidFill>
              <a:latin typeface="Calibri" panose="020F0502020204030204" pitchFamily="34" charset="0"/>
              <a:cs typeface="Calibri" panose="020F0502020204030204" pitchFamily="34" charset="0"/>
            </a:endParaRPr>
          </a:p>
          <a:p>
            <a:pPr marL="800100" lvl="1" indent="-273050" algn="l" rtl="0">
              <a:lnSpc>
                <a:spcPct val="100000"/>
              </a:lnSpc>
              <a:spcBef>
                <a:spcPts val="0"/>
              </a:spcBef>
              <a:spcAft>
                <a:spcPts val="0"/>
              </a:spcAft>
              <a:buClr>
                <a:schemeClr val="dk1"/>
              </a:buClr>
              <a:buSzPts val="1800"/>
              <a:buFont typeface="Open Sans"/>
              <a:buNone/>
            </a:pPr>
            <a:endParaRPr sz="1600" i="1" dirty="0">
              <a:solidFill>
                <a:srgbClr val="736D5D"/>
              </a:solidFill>
              <a:highlight>
                <a:srgbClr val="FFFFFF"/>
              </a:highlight>
              <a:latin typeface="Calibri"/>
              <a:ea typeface="Calibri"/>
              <a:cs typeface="Calibri"/>
              <a:sym typeface="Calibri"/>
            </a:endParaRPr>
          </a:p>
          <a:p>
            <a:pPr marL="742950" lvl="1" indent="-215900" algn="l" rtl="0">
              <a:lnSpc>
                <a:spcPct val="100000"/>
              </a:lnSpc>
              <a:spcBef>
                <a:spcPts val="1600"/>
              </a:spcBef>
              <a:spcAft>
                <a:spcPts val="0"/>
              </a:spcAft>
              <a:buClr>
                <a:schemeClr val="dk1"/>
              </a:buClr>
              <a:buSzPts val="1100"/>
              <a:buNone/>
            </a:pPr>
            <a:endParaRPr sz="1450" i="1" dirty="0">
              <a:solidFill>
                <a:srgbClr val="736D5D"/>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736D5D"/>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endParaRPr sz="1200" dirty="0">
              <a:solidFill>
                <a:srgbClr val="000000"/>
              </a:solidFill>
              <a:highlight>
                <a:srgbClr val="FFFFFF"/>
              </a:highlight>
              <a:latin typeface="Calibri"/>
              <a:ea typeface="Calibri"/>
              <a:cs typeface="Calibri"/>
              <a:sym typeface="Calibri"/>
            </a:endParaRPr>
          </a:p>
          <a:p>
            <a:pPr marL="0" lvl="0" indent="0" algn="l" rtl="0">
              <a:lnSpc>
                <a:spcPct val="95000"/>
              </a:lnSpc>
              <a:spcBef>
                <a:spcPts val="0"/>
              </a:spcBef>
              <a:spcAft>
                <a:spcPts val="0"/>
              </a:spcAft>
              <a:buClr>
                <a:schemeClr val="dk1"/>
              </a:buClr>
              <a:buSzPts val="1100"/>
              <a:buFont typeface="Arial"/>
              <a:buNone/>
            </a:pPr>
            <a:br>
              <a:rPr lang="en" sz="1200" dirty="0">
                <a:solidFill>
                  <a:srgbClr val="000000"/>
                </a:solidFill>
                <a:highlight>
                  <a:schemeClr val="lt1"/>
                </a:highlight>
                <a:latin typeface="Calibri"/>
                <a:ea typeface="Calibri"/>
                <a:cs typeface="Calibri"/>
                <a:sym typeface="Calibri"/>
              </a:rPr>
            </a:br>
            <a:endParaRPr sz="1200" b="1" dirty="0">
              <a:solidFill>
                <a:schemeClr val="dk1"/>
              </a:solidFill>
              <a:highlight>
                <a:schemeClr val="lt1"/>
              </a:highlight>
              <a:latin typeface="Calibri"/>
              <a:ea typeface="Calibri"/>
              <a:cs typeface="Calibri"/>
              <a:sym typeface="Calibri"/>
            </a:endParaRPr>
          </a:p>
          <a:p>
            <a:pPr marL="0" lvl="0" indent="0" algn="l" rtl="0">
              <a:lnSpc>
                <a:spcPct val="95000"/>
              </a:lnSpc>
              <a:spcBef>
                <a:spcPts val="0"/>
              </a:spcBef>
              <a:spcAft>
                <a:spcPts val="0"/>
              </a:spcAft>
              <a:buSzPts val="1800"/>
              <a:buNone/>
            </a:pPr>
            <a:endParaRPr sz="1200" dirty="0">
              <a:solidFill>
                <a:srgbClr val="000000"/>
              </a:solidFill>
              <a:highlight>
                <a:srgbClr val="FFFFFF"/>
              </a:highlight>
              <a:latin typeface="Calibri"/>
              <a:ea typeface="Calibri"/>
              <a:cs typeface="Calibri"/>
              <a:sym typeface="Calibri"/>
            </a:endParaRPr>
          </a:p>
          <a:p>
            <a:pPr marL="0" lvl="0" indent="0" algn="l" rtl="0">
              <a:lnSpc>
                <a:spcPct val="95000"/>
              </a:lnSpc>
              <a:spcBef>
                <a:spcPts val="1600"/>
              </a:spcBef>
              <a:spcAft>
                <a:spcPts val="1600"/>
              </a:spcAft>
              <a:buSzPts val="1800"/>
              <a:buNone/>
            </a:pPr>
            <a:endParaRPr sz="1200" dirty="0">
              <a:solidFill>
                <a:srgbClr val="000000"/>
              </a:solidFill>
              <a:latin typeface="Calibri"/>
              <a:ea typeface="Calibri"/>
              <a:cs typeface="Calibri"/>
              <a:sym typeface="Calibri"/>
            </a:endParaRPr>
          </a:p>
        </p:txBody>
      </p:sp>
      <p:pic>
        <p:nvPicPr>
          <p:cNvPr id="159" name="Google Shape;159;p23"/>
          <p:cNvPicPr preferRelativeResize="0"/>
          <p:nvPr/>
        </p:nvPicPr>
        <p:blipFill rotWithShape="1">
          <a:blip r:embed="rId3">
            <a:alphaModFix/>
          </a:blip>
          <a:srcRect/>
          <a:stretch/>
        </p:blipFill>
        <p:spPr>
          <a:xfrm>
            <a:off x="5098092" y="1885865"/>
            <a:ext cx="2965885" cy="2965885"/>
          </a:xfrm>
          <a:prstGeom prst="rect">
            <a:avLst/>
          </a:prstGeom>
          <a:noFill/>
          <a:ln w="41275" cap="flat" cmpd="sng">
            <a:solidFill>
              <a:srgbClr val="0FB096"/>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311700" y="64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Font typeface="Calibri"/>
              <a:buNone/>
            </a:pPr>
            <a:r>
              <a:rPr lang="en">
                <a:solidFill>
                  <a:srgbClr val="E69138"/>
                </a:solidFill>
                <a:latin typeface="Oswald"/>
                <a:ea typeface="Oswald"/>
                <a:cs typeface="Oswald"/>
                <a:sym typeface="Oswald"/>
              </a:rPr>
              <a:t>Conversions, Goals, Performance Metrics</a:t>
            </a:r>
            <a:endParaRPr>
              <a:solidFill>
                <a:srgbClr val="E69138"/>
              </a:solidFill>
              <a:latin typeface="Oswald"/>
              <a:ea typeface="Oswald"/>
              <a:cs typeface="Oswald"/>
              <a:sym typeface="Oswald"/>
            </a:endParaRPr>
          </a:p>
        </p:txBody>
      </p:sp>
      <p:sp>
        <p:nvSpPr>
          <p:cNvPr id="165" name="Google Shape;165;p24"/>
          <p:cNvSpPr txBox="1">
            <a:spLocks noGrp="1"/>
          </p:cNvSpPr>
          <p:nvPr>
            <p:ph type="title" idx="4294967295"/>
          </p:nvPr>
        </p:nvSpPr>
        <p:spPr>
          <a:xfrm>
            <a:off x="505875" y="796750"/>
            <a:ext cx="7375200" cy="369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1200"/>
              <a:buFont typeface="Calibri"/>
              <a:buNone/>
            </a:pPr>
            <a:r>
              <a:rPr lang="en" sz="1600" b="1">
                <a:solidFill>
                  <a:srgbClr val="0FB096"/>
                </a:solidFill>
                <a:latin typeface="Open Sans"/>
                <a:ea typeface="Open Sans"/>
                <a:cs typeface="Open Sans"/>
                <a:sym typeface="Open Sans"/>
              </a:rPr>
              <a:t>Website metrics from March 21, 2018 to March 21, 2019 </a:t>
            </a:r>
            <a:br>
              <a:rPr lang="en" sz="1600" b="1">
                <a:solidFill>
                  <a:srgbClr val="0FB096"/>
                </a:solidFill>
                <a:latin typeface="Open Sans"/>
                <a:ea typeface="Open Sans"/>
                <a:cs typeface="Open Sans"/>
                <a:sym typeface="Open Sans"/>
              </a:rPr>
            </a:br>
            <a:r>
              <a:rPr lang="en" sz="1600" b="1">
                <a:solidFill>
                  <a:srgbClr val="0FB096"/>
                </a:solidFill>
                <a:latin typeface="Open Sans"/>
                <a:ea typeface="Open Sans"/>
                <a:cs typeface="Open Sans"/>
                <a:sym typeface="Open Sans"/>
              </a:rPr>
              <a:t>(Source : Google Analytics)</a:t>
            </a:r>
            <a:endParaRPr sz="1600" b="1">
              <a:solidFill>
                <a:srgbClr val="0FB096"/>
              </a:solidFill>
              <a:latin typeface="Open Sans"/>
              <a:ea typeface="Open Sans"/>
              <a:cs typeface="Open Sans"/>
              <a:sym typeface="Open Sans"/>
            </a:endParaRPr>
          </a:p>
        </p:txBody>
      </p:sp>
      <p:graphicFrame>
        <p:nvGraphicFramePr>
          <p:cNvPr id="166" name="Google Shape;166;p24"/>
          <p:cNvGraphicFramePr/>
          <p:nvPr/>
        </p:nvGraphicFramePr>
        <p:xfrm>
          <a:off x="505875" y="1560576"/>
          <a:ext cx="3611175" cy="2194380"/>
        </p:xfrm>
        <a:graphic>
          <a:graphicData uri="http://schemas.openxmlformats.org/drawingml/2006/table">
            <a:tbl>
              <a:tblPr>
                <a:noFill/>
                <a:tableStyleId>{BA1A7B7F-5644-4834-8CB2-98C78E4C8535}</a:tableStyleId>
              </a:tblPr>
              <a:tblGrid>
                <a:gridCol w="1776675">
                  <a:extLst>
                    <a:ext uri="{9D8B030D-6E8A-4147-A177-3AD203B41FA5}">
                      <a16:colId xmlns:a16="http://schemas.microsoft.com/office/drawing/2014/main" val="20000"/>
                    </a:ext>
                  </a:extLst>
                </a:gridCol>
                <a:gridCol w="1834500">
                  <a:extLst>
                    <a:ext uri="{9D8B030D-6E8A-4147-A177-3AD203B41FA5}">
                      <a16:colId xmlns:a16="http://schemas.microsoft.com/office/drawing/2014/main" val="20001"/>
                    </a:ext>
                  </a:extLst>
                </a:gridCol>
              </a:tblGrid>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latin typeface="Open Sans"/>
                          <a:ea typeface="Open Sans"/>
                          <a:cs typeface="Open Sans"/>
                          <a:sym typeface="Open Sans"/>
                        </a:rPr>
                        <a:t>Metric</a:t>
                      </a:r>
                      <a:endParaRPr sz="1200" b="1" u="none" strike="noStrike" cap="none">
                        <a:solidFill>
                          <a:srgbClr val="FFFFFF"/>
                        </a:solidFill>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DB6A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latin typeface="Open Sans"/>
                          <a:ea typeface="Open Sans"/>
                          <a:cs typeface="Open Sans"/>
                          <a:sym typeface="Open Sans"/>
                        </a:rPr>
                        <a:t>Values</a:t>
                      </a:r>
                      <a:endParaRPr sz="1200" b="1" u="none" strike="noStrike" cap="none">
                        <a:solidFill>
                          <a:srgbClr val="FFFFFF"/>
                        </a:solidFill>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DB6AC"/>
                    </a:solidFill>
                  </a:tcPr>
                </a:tc>
                <a:extLst>
                  <a:ext uri="{0D108BD9-81ED-4DB2-BD59-A6C34878D82A}">
                    <a16:rowId xmlns:a16="http://schemas.microsoft.com/office/drawing/2014/main" val="10000"/>
                  </a:ext>
                </a:extLst>
              </a:tr>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New users</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25,845 (88.4%)</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latin typeface="Open Sans"/>
                          <a:ea typeface="Open Sans"/>
                          <a:cs typeface="Open Sans"/>
                          <a:sym typeface="Open Sans"/>
                        </a:rPr>
                        <a:t>Returning users</a:t>
                      </a:r>
                      <a:endParaRPr sz="1200" u="none" strike="noStrike" cap="none" dirty="0">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3,404 (11.6%)</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Sessions/user</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1.27</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Pages/session</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1.93</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Bounce rate</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latin typeface="Open Sans"/>
                          <a:ea typeface="Open Sans"/>
                          <a:cs typeface="Open Sans"/>
                          <a:sym typeface="Open Sans"/>
                        </a:rPr>
                        <a:t>65.98%</a:t>
                      </a:r>
                      <a:endParaRPr sz="1200" u="none" strike="noStrike" cap="none" dirty="0">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67" name="Google Shape;167;p24"/>
          <p:cNvGraphicFramePr/>
          <p:nvPr/>
        </p:nvGraphicFramePr>
        <p:xfrm>
          <a:off x="4446225" y="1560576"/>
          <a:ext cx="3611175" cy="2194380"/>
        </p:xfrm>
        <a:graphic>
          <a:graphicData uri="http://schemas.openxmlformats.org/drawingml/2006/table">
            <a:tbl>
              <a:tblPr>
                <a:noFill/>
                <a:tableStyleId>{BA1A7B7F-5644-4834-8CB2-98C78E4C8535}</a:tableStyleId>
              </a:tblPr>
              <a:tblGrid>
                <a:gridCol w="1776675">
                  <a:extLst>
                    <a:ext uri="{9D8B030D-6E8A-4147-A177-3AD203B41FA5}">
                      <a16:colId xmlns:a16="http://schemas.microsoft.com/office/drawing/2014/main" val="20000"/>
                    </a:ext>
                  </a:extLst>
                </a:gridCol>
                <a:gridCol w="1834500">
                  <a:extLst>
                    <a:ext uri="{9D8B030D-6E8A-4147-A177-3AD203B41FA5}">
                      <a16:colId xmlns:a16="http://schemas.microsoft.com/office/drawing/2014/main" val="20001"/>
                    </a:ext>
                  </a:extLst>
                </a:gridCol>
              </a:tblGrid>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latin typeface="Open Sans"/>
                          <a:ea typeface="Open Sans"/>
                          <a:cs typeface="Open Sans"/>
                          <a:sym typeface="Open Sans"/>
                        </a:rPr>
                        <a:t>Metric</a:t>
                      </a:r>
                      <a:endParaRPr sz="1200" b="1" u="none" strike="noStrike" cap="none">
                        <a:solidFill>
                          <a:srgbClr val="FFFFFF"/>
                        </a:solidFill>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DB6A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latin typeface="Open Sans"/>
                          <a:ea typeface="Open Sans"/>
                          <a:cs typeface="Open Sans"/>
                          <a:sym typeface="Open Sans"/>
                        </a:rPr>
                        <a:t>Values</a:t>
                      </a:r>
                      <a:endParaRPr sz="1200" b="1" u="none" strike="noStrike" cap="none">
                        <a:solidFill>
                          <a:srgbClr val="FFFFFF"/>
                        </a:solidFill>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DB6AC"/>
                    </a:solidFill>
                  </a:tcPr>
                </a:tc>
                <a:extLst>
                  <a:ext uri="{0D108BD9-81ED-4DB2-BD59-A6C34878D82A}">
                    <a16:rowId xmlns:a16="http://schemas.microsoft.com/office/drawing/2014/main" val="10000"/>
                  </a:ext>
                </a:extLst>
              </a:tr>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Organic search</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17,049 (63.63%)</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Direct</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7,139 (26.64%)</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Referral</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1,826 (6.81%)</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Social</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768 (2.87%)</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4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Email</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12 (0.04%)</a:t>
                      </a:r>
                      <a:endParaRPr sz="1200" u="none" strike="noStrike" cap="none">
                        <a:latin typeface="Open Sans"/>
                        <a:ea typeface="Open Sans"/>
                        <a:cs typeface="Open Sans"/>
                        <a:sym typeface="Open San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539</Words>
  <Application>Microsoft Office PowerPoint</Application>
  <PresentationFormat>On-screen Show (16:9)</PresentationFormat>
  <Paragraphs>221</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Calibri</vt:lpstr>
      <vt:lpstr>Courier New</vt:lpstr>
      <vt:lpstr>Open Sans</vt:lpstr>
      <vt:lpstr>Noto Sans Symbols</vt:lpstr>
      <vt:lpstr>Arial</vt:lpstr>
      <vt:lpstr>Roboto</vt:lpstr>
      <vt:lpstr>Oswald</vt:lpstr>
      <vt:lpstr>Century Schoolbook</vt:lpstr>
      <vt:lpstr>View</vt:lpstr>
      <vt:lpstr>View</vt:lpstr>
      <vt:lpstr>Running Start </vt:lpstr>
      <vt:lpstr>Client Overview</vt:lpstr>
      <vt:lpstr>Client Overview</vt:lpstr>
      <vt:lpstr>Target Markets and Current Marketing </vt:lpstr>
      <vt:lpstr>Competitive Landscape and Client's USP</vt:lpstr>
      <vt:lpstr>Adwords Structure</vt:lpstr>
      <vt:lpstr>Budget Board</vt:lpstr>
      <vt:lpstr>Macro and Micro Conversions</vt:lpstr>
      <vt:lpstr>Conversions, Goals, Performance Metrics</vt:lpstr>
      <vt:lpstr>Conversions, Goals, Performance Metrics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Start </dc:title>
  <cp:lastModifiedBy>Arushi Kumar</cp:lastModifiedBy>
  <cp:revision>3</cp:revision>
  <dcterms:modified xsi:type="dcterms:W3CDTF">2019-03-27T18:06:23Z</dcterms:modified>
</cp:coreProperties>
</file>