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Click to edit Master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title style</a:t>
            </a:r>
            <a:endParaRPr b="0" lang="en-US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C436E03-D623-479E-9EB6-51E8C014871C}" type="datetime">
              <a:rPr b="0" lang="en-IN" sz="2000" spc="-1" strike="noStrike">
                <a:solidFill>
                  <a:srgbClr val="ffffff"/>
                </a:solidFill>
                <a:latin typeface="Tw Cen MT"/>
              </a:rPr>
              <a:t>07/02/19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372579B-CCC5-40C5-A033-64876FFA7F1F}" type="slidenum">
              <a:rPr b="1" lang="en-IN" sz="1400" spc="-1" strike="noStrike">
                <a:solidFill>
                  <a:srgbClr val="ebddc3"/>
                </a:solidFill>
                <a:latin typeface="Tw Cen MT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4731603-6023-431A-8259-4BDAB26843CD}" type="datetime">
              <a:rPr b="0" lang="en-IN" sz="1400" spc="-1" strike="noStrike">
                <a:solidFill>
                  <a:srgbClr val="775f55"/>
                </a:solidFill>
                <a:latin typeface="Tw Cen MT"/>
              </a:rPr>
              <a:t>07/02/19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8FD1DB0-104E-47AB-84D2-BB2BD40974AD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44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3640" y="3355560"/>
            <a:ext cx="8838720" cy="1828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	</a:t>
            </a:r>
            <a:br/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	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	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Assignment 1(LMS)</a:t>
            </a:r>
            <a:br/>
            <a:br/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	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	</a:t>
            </a:r>
            <a:endParaRPr b="0" lang="en-US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IN" sz="2600" spc="-1" strike="noStrike">
                <a:solidFill>
                  <a:srgbClr val="ffffff"/>
                </a:solidFill>
                <a:latin typeface="Tw Cen MT"/>
              </a:rPr>
              <a:t>10 marks (weightage 0 to 7)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9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-260280" y="1481760"/>
            <a:ext cx="448020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800000"/>
                </a:solidFill>
                <a:latin typeface="Tw Cen MT"/>
              </a:rPr>
              <a:t>Classify modes: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800000"/>
                </a:solidFill>
                <a:latin typeface="Tw Cen MT"/>
              </a:rPr>
              <a:t>Night; Portrait;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800000"/>
                </a:solidFill>
                <a:latin typeface="Tw Cen MT"/>
              </a:rPr>
              <a:t>Landscape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800000"/>
                </a:solidFill>
                <a:latin typeface="Tw Cen MT"/>
              </a:rPr>
              <a:t>Design features, use NN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3966120" y="3466800"/>
            <a:ext cx="5177520" cy="3390840"/>
          </a:xfrm>
          <a:prstGeom prst="rect">
            <a:avLst/>
          </a:prstGeom>
          <a:ln>
            <a:noFill/>
          </a:ln>
        </p:spPr>
      </p:pic>
      <p:pic>
        <p:nvPicPr>
          <p:cNvPr id="125" name="Picture 5" descr=""/>
          <p:cNvPicPr/>
          <p:nvPr/>
        </p:nvPicPr>
        <p:blipFill>
          <a:blip r:embed="rId2"/>
          <a:stretch/>
        </p:blipFill>
        <p:spPr>
          <a:xfrm>
            <a:off x="3677040" y="669600"/>
            <a:ext cx="5466600" cy="2678400"/>
          </a:xfrm>
          <a:prstGeom prst="rect">
            <a:avLst/>
          </a:prstGeom>
          <a:ln>
            <a:noFill/>
          </a:ln>
        </p:spPr>
      </p:pic>
      <p:pic>
        <p:nvPicPr>
          <p:cNvPr id="126" name="Picture 6" descr=""/>
          <p:cNvPicPr/>
          <p:nvPr/>
        </p:nvPicPr>
        <p:blipFill>
          <a:blip r:embed="rId3"/>
          <a:srcRect l="0" t="0" r="27610" b="0"/>
          <a:stretch/>
        </p:blipFill>
        <p:spPr>
          <a:xfrm>
            <a:off x="0" y="3467160"/>
            <a:ext cx="3676680" cy="33904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7308000" y="119160"/>
            <a:ext cx="205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main course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Instructions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12720" y="1600200"/>
            <a:ext cx="815292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Write clear comments and observations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Submit a zip file with PDF, OpenCV code as well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Who submits? Team lead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Feb 1: Final submission on LMS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1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12720" y="1600200"/>
            <a:ext cx="815292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Choose an RGB image (Image1); Plot R, G, and B separately (Write clear comments and observations)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1270440" y="2789280"/>
            <a:ext cx="5219280" cy="41018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7725240" y="152640"/>
            <a:ext cx="135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starters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2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99080" y="1514880"/>
            <a:ext cx="815292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Convert Image 1 into HSL and HSV. Write the expressions for computing H, S and V/I. 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(Write clear comments and observations)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697040" y="3113640"/>
            <a:ext cx="4414320" cy="363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7725240" y="152640"/>
            <a:ext cx="135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starters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3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12720" y="1600200"/>
            <a:ext cx="815292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Convert Image 1 into L*a*b* and plot 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725240" y="152640"/>
            <a:ext cx="135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starters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4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43080" y="1584000"/>
            <a:ext cx="815292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Convert Image 1 into Grayscale using the default OpenCV function. Write the expressions used for the conversion. 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927000" y="2928960"/>
            <a:ext cx="7276680" cy="360648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7725240" y="152640"/>
            <a:ext cx="135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starters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5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12720" y="1600200"/>
            <a:ext cx="815292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Take a grayscale image (Image 3) and illustrate 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Whitening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Histogram equalization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725240" y="152640"/>
            <a:ext cx="135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starters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6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12720" y="1600200"/>
            <a:ext cx="815292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Take a low illumination noisy image (Image 4), and perform Gaussian smoothing at different scales. What do you observe w.r.t scale variation? 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725240" y="152640"/>
            <a:ext cx="135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starters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7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12720" y="1600200"/>
            <a:ext cx="815292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Take an image (Image 5) and add salt-and-pepper noise. Then perform median filtering to remove this noise. 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918720" y="2899440"/>
            <a:ext cx="7137000" cy="262872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7725240" y="152640"/>
            <a:ext cx="135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starters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Question 8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0" y="2149920"/>
            <a:ext cx="9143640" cy="45622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-389880" y="1554480"/>
            <a:ext cx="4811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ff"/>
                </a:solidFill>
                <a:latin typeface="Tw Cen MT"/>
              </a:rPr>
              <a:t>Detect Road land markers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308000" y="119160"/>
            <a:ext cx="205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w Cen MT"/>
              </a:rPr>
              <a:t>main course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29983</TotalTime>
  <Application>LibreOffice/6.0.7.3$Linux_X86_64 LibreOffice_project/00m0$Build-3</Application>
  <Words>195</Words>
  <Paragraphs>41</Paragraphs>
  <Company>StudIndia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2013-12-17T05:40:41Z</dcterms:created>
  <dc:creator>DeeBaaboo</dc:creator>
  <dc:description/>
  <dc:language>en-IN</dc:language>
  <cp:lastModifiedBy/>
  <dcterms:modified xsi:type="dcterms:W3CDTF">2019-02-07T14:23:36Z</dcterms:modified>
  <cp:revision>207</cp:revision>
  <dc:subject/>
  <dc:title>InTroduction: Basic electronics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Company">
    <vt:lpwstr>StudIndia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