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</p:sldMasterIdLst>
  <p:notesMasterIdLst>
    <p:notesMasterId r:id="rId4"/>
  </p:notesMasterIdLst>
  <p:sldIdLst>
    <p:sldId id="494" r:id="rId2"/>
    <p:sldId id="495" r:id="rId3"/>
  </p:sldIdLst>
  <p:sldSz cx="9144000" cy="6858000" type="screen4x3"/>
  <p:notesSz cx="6858000" cy="9144000"/>
  <p:defaultTextStyle>
    <a:defPPr>
      <a:defRPr lang="en-US"/>
    </a:defPPr>
    <a:lvl1pPr marL="0" algn="l" defTabSz="4571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53" algn="l" defTabSz="4571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05" algn="l" defTabSz="4571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58" algn="l" defTabSz="4571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10" algn="l" defTabSz="4571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63" algn="l" defTabSz="4571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915" algn="l" defTabSz="4571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68" algn="l" defTabSz="4571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220" algn="l" defTabSz="4571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0893" autoAdjust="0"/>
  </p:normalViewPr>
  <p:slideViewPr>
    <p:cSldViewPr snapToGrid="0" snapToObjects="1">
      <p:cViewPr varScale="1">
        <p:scale>
          <a:sx n="86" d="100"/>
          <a:sy n="86" d="100"/>
        </p:scale>
        <p:origin x="1864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31CF88-0D77-C94A-9D0B-F00174B24841}" type="datetimeFigureOut">
              <a:rPr lang="en-US" smtClean="0"/>
              <a:t>2/20/19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804675-06BE-BE4B-970F-B60D2F9D7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293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1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53" algn="l" defTabSz="4571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05" algn="l" defTabSz="4571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58" algn="l" defTabSz="4571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610" algn="l" defTabSz="4571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763" algn="l" defTabSz="4571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915" algn="l" defTabSz="4571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68" algn="l" defTabSz="4571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220" algn="l" defTabSz="4571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4B6F8-2E87-EA40-98A1-D2C045D823B5}" type="datetimeFigureOut">
              <a:rPr lang="en-US" smtClean="0"/>
              <a:t>2/20/19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4B6F8-2E87-EA40-98A1-D2C045D823B5}" type="datetimeFigureOut">
              <a:rPr lang="en-US" smtClean="0"/>
              <a:t>2/20/19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5E70B-1B1D-5C4B-86A1-92C6C8ACFD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4B6F8-2E87-EA40-98A1-D2C045D823B5}" type="datetimeFigureOut">
              <a:rPr lang="en-US" smtClean="0"/>
              <a:t>2/20/19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5E70B-1B1D-5C4B-86A1-92C6C8ACFD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4B6F8-2E87-EA40-98A1-D2C045D823B5}" type="datetimeFigureOut">
              <a:rPr lang="en-US" smtClean="0"/>
              <a:t>2/20/19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5E70B-1B1D-5C4B-86A1-92C6C8ACFD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4B6F8-2E87-EA40-98A1-D2C045D823B5}" type="datetimeFigureOut">
              <a:rPr lang="en-US" smtClean="0"/>
              <a:t>2/20/19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5E70B-1B1D-5C4B-86A1-92C6C8ACFD3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4B6F8-2E87-EA40-98A1-D2C045D823B5}" type="datetimeFigureOut">
              <a:rPr lang="en-US" smtClean="0"/>
              <a:t>2/20/19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5E70B-1B1D-5C4B-86A1-92C6C8ACFD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4B6F8-2E87-EA40-98A1-D2C045D823B5}" type="datetimeFigureOut">
              <a:rPr lang="en-US" smtClean="0"/>
              <a:t>2/20/19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5E70B-1B1D-5C4B-86A1-92C6C8ACFD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4B6F8-2E87-EA40-98A1-D2C045D823B5}" type="datetimeFigureOut">
              <a:rPr lang="en-US" smtClean="0"/>
              <a:t>2/20/19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5E70B-1B1D-5C4B-86A1-92C6C8ACFD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4B6F8-2E87-EA40-98A1-D2C045D823B5}" type="datetimeFigureOut">
              <a:rPr lang="en-US" smtClean="0"/>
              <a:t>2/20/19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5E70B-1B1D-5C4B-86A1-92C6C8ACFD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4B6F8-2E87-EA40-98A1-D2C045D823B5}" type="datetimeFigureOut">
              <a:rPr lang="en-US" smtClean="0"/>
              <a:t>2/20/19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5E70B-1B1D-5C4B-86A1-92C6C8ACFD33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Drag picture to placeholder or click icon to add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9FA4B6F8-2E87-EA40-98A1-D2C045D823B5}" type="datetimeFigureOut">
              <a:rPr lang="en-US" smtClean="0"/>
              <a:t>2/20/19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1175E70B-1B1D-5C4B-86A1-92C6C8ACFD3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9FA4B6F8-2E87-EA40-98A1-D2C045D823B5}" type="datetimeFigureOut">
              <a:rPr lang="en-US" smtClean="0"/>
              <a:t>2/20/19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1175E70B-1B1D-5C4B-86A1-92C6C8ACFD3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2a (5 marks)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Play with Panorama:</a:t>
            </a:r>
          </a:p>
          <a:p>
            <a:pPr lvl="1"/>
            <a:r>
              <a:rPr lang="en-US" dirty="0" smtClean="0"/>
              <a:t>Use the code shown by Rahul (TA)</a:t>
            </a:r>
            <a:endParaRPr lang="en-US" dirty="0"/>
          </a:p>
          <a:p>
            <a:pPr lvl="1"/>
            <a:r>
              <a:rPr lang="en-US" dirty="0"/>
              <a:t>S</a:t>
            </a:r>
            <a:r>
              <a:rPr lang="en-US" dirty="0" smtClean="0"/>
              <a:t>titch together a </a:t>
            </a:r>
            <a:r>
              <a:rPr lang="en-US" dirty="0" err="1" smtClean="0"/>
              <a:t>panaroma</a:t>
            </a:r>
            <a:r>
              <a:rPr lang="en-US" dirty="0" smtClean="0"/>
              <a:t> of IIITB </a:t>
            </a:r>
          </a:p>
          <a:p>
            <a:r>
              <a:rPr lang="en-US" dirty="0" smtClean="0"/>
              <a:t>Explain how SURF is different from SIFT (10 sentences)</a:t>
            </a:r>
          </a:p>
          <a:p>
            <a:r>
              <a:rPr lang="en-US" dirty="0" smtClean="0"/>
              <a:t>Briefly explain the main principles of RANSAC/FLANN matching (5 sentences)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3018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2b (10 marks)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Implement Bike </a:t>
            </a:r>
            <a:r>
              <a:rPr lang="en-US" dirty="0" err="1" smtClean="0"/>
              <a:t>vs</a:t>
            </a:r>
            <a:r>
              <a:rPr lang="en-US" dirty="0" smtClean="0"/>
              <a:t> Horse Classification</a:t>
            </a:r>
          </a:p>
          <a:p>
            <a:r>
              <a:rPr lang="en-US" dirty="0" smtClean="0"/>
              <a:t>Dataset: available on LMS (notes folder)</a:t>
            </a:r>
          </a:p>
          <a:p>
            <a:r>
              <a:rPr lang="en-US" dirty="0" smtClean="0"/>
              <a:t>Use Bag-of-visual words approach (SIFT/SURF + K-means + SVM/Logistic Regression/KNN)</a:t>
            </a:r>
          </a:p>
          <a:p>
            <a:r>
              <a:rPr lang="en-US" dirty="0" smtClean="0"/>
              <a:t>Explain the procedure and your approach and observations</a:t>
            </a:r>
          </a:p>
          <a:p>
            <a:r>
              <a:rPr lang="en-US" dirty="0" smtClean="0"/>
              <a:t>Reference paper: available on LMS (notes folder</a:t>
            </a:r>
            <a:r>
              <a:rPr lang="en-US" dirty="0" smtClean="0"/>
              <a:t>)</a:t>
            </a:r>
          </a:p>
          <a:p>
            <a:r>
              <a:rPr lang="en-US" dirty="0" smtClean="0"/>
              <a:t>Extend to CIFAR 10, with 10 classes: https</a:t>
            </a:r>
            <a:r>
              <a:rPr lang="en-US" dirty="0"/>
              <a:t>://</a:t>
            </a:r>
            <a:r>
              <a:rPr lang="en-US" dirty="0" err="1"/>
              <a:t>www.cs.toronto.edu</a:t>
            </a:r>
            <a:r>
              <a:rPr lang="en-US" dirty="0"/>
              <a:t>/~</a:t>
            </a:r>
            <a:r>
              <a:rPr lang="en-US" dirty="0" err="1"/>
              <a:t>kriz</a:t>
            </a:r>
            <a:r>
              <a:rPr lang="en-US" dirty="0"/>
              <a:t>/</a:t>
            </a:r>
            <a:r>
              <a:rPr lang="en-US" dirty="0" err="1"/>
              <a:t>cifar.html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3139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Module.thmx</Template>
  <TotalTime>27280</TotalTime>
  <Words>112</Words>
  <Application>Microsoft Macintosh PowerPoint</Application>
  <PresentationFormat>On-screen Show (4:3)</PresentationFormat>
  <Paragraphs>13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Calibri</vt:lpstr>
      <vt:lpstr>Corbel</vt:lpstr>
      <vt:lpstr>Wingdings</vt:lpstr>
      <vt:lpstr>Wingdings 2</vt:lpstr>
      <vt:lpstr>Wingdings 3</vt:lpstr>
      <vt:lpstr>Arial</vt:lpstr>
      <vt:lpstr>Module</vt:lpstr>
      <vt:lpstr>Assignment 2a (5 marks)</vt:lpstr>
      <vt:lpstr>Assignment 2b (10 marks)</vt:lpstr>
    </vt:vector>
  </TitlesOfParts>
  <Company>StudIndia</Company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InTroduction: Basic electronics</dc:title>
  <dc:creator>DeeBaaboo</dc:creator>
  <cp:lastModifiedBy>Microsoft Office User</cp:lastModifiedBy>
  <cp:revision>210</cp:revision>
  <dcterms:created xsi:type="dcterms:W3CDTF">2013-12-17T05:40:41Z</dcterms:created>
  <dcterms:modified xsi:type="dcterms:W3CDTF">2019-02-20T09:48:30Z</dcterms:modified>
</cp:coreProperties>
</file>