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1188" autoAdjust="0"/>
  </p:normalViewPr>
  <p:slideViewPr>
    <p:cSldViewPr snapToObjects="1">
      <p:cViewPr>
        <p:scale>
          <a:sx n="110" d="100"/>
          <a:sy n="110" d="100"/>
        </p:scale>
        <p:origin x="-68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28. Dezember 2011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28. Dezember 2011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4" name="Rectangle 22"/>
          <p:cNvSpPr>
            <a:spLocks noChangeArrowheads="1"/>
          </p:cNvSpPr>
          <p:nvPr userDrawn="1"/>
        </p:nvSpPr>
        <p:spPr bwMode="auto">
          <a:xfrm>
            <a:off x="7813675" y="6429396"/>
            <a:ext cx="1079500" cy="433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dirty="0" err="1"/>
              <a:t>Sublogo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28.12.2011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Fachbereich BBBBB  |  Institut AAAA  |  Prof. TTTTTT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28.12.2011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Fachbereich BBBBB  |  Institut AAAA  |  Prof. TTTTTT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sp>
        <p:nvSpPr>
          <p:cNvPr id="14" name="Rectangle 22"/>
          <p:cNvSpPr>
            <a:spLocks noChangeArrowheads="1"/>
          </p:cNvSpPr>
          <p:nvPr userDrawn="1"/>
        </p:nvSpPr>
        <p:spPr bwMode="auto">
          <a:xfrm>
            <a:off x="7813675" y="6429396"/>
            <a:ext cx="1079500" cy="433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dirty="0" err="1">
                <a:latin typeface="+mn-lt"/>
                <a:cs typeface="Tahoma" pitchFamily="34" charset="0"/>
              </a:rPr>
              <a:t>Sublogo</a:t>
            </a:r>
            <a:endParaRPr lang="de-DE" dirty="0">
              <a:latin typeface="+mn-lt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Präsentationsvorlage_BWL9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Michael Morawietz</cp:lastModifiedBy>
  <cp:revision>33</cp:revision>
  <dcterms:created xsi:type="dcterms:W3CDTF">2009-12-23T09:42:49Z</dcterms:created>
  <dcterms:modified xsi:type="dcterms:W3CDTF">2011-12-28T15:59:37Z</dcterms:modified>
</cp:coreProperties>
</file>