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400-9CE1-442E-A749-40C63B23081E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BC24-D52C-4BCD-BDA3-DB6530485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61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400-9CE1-442E-A749-40C63B23081E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BC24-D52C-4BCD-BDA3-DB6530485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2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400-9CE1-442E-A749-40C63B23081E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BC24-D52C-4BCD-BDA3-DB6530485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19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400-9CE1-442E-A749-40C63B23081E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BC24-D52C-4BCD-BDA3-DB6530485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36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400-9CE1-442E-A749-40C63B23081E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BC24-D52C-4BCD-BDA3-DB6530485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4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400-9CE1-442E-A749-40C63B23081E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BC24-D52C-4BCD-BDA3-DB6530485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400-9CE1-442E-A749-40C63B23081E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BC24-D52C-4BCD-BDA3-DB6530485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78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400-9CE1-442E-A749-40C63B23081E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BC24-D52C-4BCD-BDA3-DB6530485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3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400-9CE1-442E-A749-40C63B23081E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BC24-D52C-4BCD-BDA3-DB6530485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9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400-9CE1-442E-A749-40C63B23081E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BC24-D52C-4BCD-BDA3-DB6530485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9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E400-9CE1-442E-A749-40C63B23081E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BC24-D52C-4BCD-BDA3-DB6530485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04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E400-9CE1-442E-A749-40C63B23081E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DBC24-D52C-4BCD-BDA3-DB65304855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93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31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3" y="1556792"/>
            <a:ext cx="7954254" cy="4525963"/>
          </a:xfrm>
        </p:spPr>
      </p:pic>
      <p:grpSp>
        <p:nvGrpSpPr>
          <p:cNvPr id="11" name="Group 10"/>
          <p:cNvGrpSpPr/>
          <p:nvPr/>
        </p:nvGrpSpPr>
        <p:grpSpPr>
          <a:xfrm>
            <a:off x="3419872" y="5373216"/>
            <a:ext cx="4104456" cy="585356"/>
            <a:chOff x="3419872" y="5373216"/>
            <a:chExt cx="4104456" cy="585356"/>
          </a:xfrm>
        </p:grpSpPr>
        <p:sp>
          <p:nvSpPr>
            <p:cNvPr id="5" name="Rectangle 4"/>
            <p:cNvSpPr/>
            <p:nvPr/>
          </p:nvSpPr>
          <p:spPr>
            <a:xfrm>
              <a:off x="3419872" y="5382000"/>
              <a:ext cx="4104456" cy="5760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16016" y="5589240"/>
              <a:ext cx="18054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Margin [mm]</a:t>
              </a:r>
              <a:endParaRPr lang="de-D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9912" y="537321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05568" y="537321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4795" y="537321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60232" y="537321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25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3" y="1600200"/>
            <a:ext cx="7954254" cy="4525963"/>
          </a:xfrm>
        </p:spPr>
      </p:pic>
      <p:grpSp>
        <p:nvGrpSpPr>
          <p:cNvPr id="5" name="Group 4"/>
          <p:cNvGrpSpPr/>
          <p:nvPr/>
        </p:nvGrpSpPr>
        <p:grpSpPr>
          <a:xfrm>
            <a:off x="3419872" y="5400000"/>
            <a:ext cx="4104456" cy="594064"/>
            <a:chOff x="3419872" y="5373216"/>
            <a:chExt cx="4104456" cy="594064"/>
          </a:xfrm>
        </p:grpSpPr>
        <p:sp>
          <p:nvSpPr>
            <p:cNvPr id="6" name="Rectangle 5"/>
            <p:cNvSpPr/>
            <p:nvPr/>
          </p:nvSpPr>
          <p:spPr>
            <a:xfrm>
              <a:off x="3419872" y="5391216"/>
              <a:ext cx="4104456" cy="5760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16016" y="5589240"/>
              <a:ext cx="18054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Margin [mm]</a:t>
              </a:r>
              <a:endParaRPr lang="de-DE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79912" y="537321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05568" y="537321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44795" y="537321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0232" y="537321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851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3" y="1600200"/>
            <a:ext cx="7954254" cy="4525963"/>
          </a:xfrm>
        </p:spPr>
      </p:pic>
      <p:grpSp>
        <p:nvGrpSpPr>
          <p:cNvPr id="14" name="Group 13"/>
          <p:cNvGrpSpPr/>
          <p:nvPr/>
        </p:nvGrpSpPr>
        <p:grpSpPr>
          <a:xfrm>
            <a:off x="3419872" y="5202000"/>
            <a:ext cx="4104456" cy="585356"/>
            <a:chOff x="3419872" y="5202000"/>
            <a:chExt cx="4104456" cy="585356"/>
          </a:xfrm>
        </p:grpSpPr>
        <p:sp>
          <p:nvSpPr>
            <p:cNvPr id="6" name="Rectangle 5"/>
            <p:cNvSpPr/>
            <p:nvPr/>
          </p:nvSpPr>
          <p:spPr>
            <a:xfrm>
              <a:off x="3419872" y="5210784"/>
              <a:ext cx="4104456" cy="5760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16016" y="5418024"/>
              <a:ext cx="18054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de-DE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rescans</a:t>
              </a:r>
              <a:endParaRPr lang="de-DE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35896" y="5202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7984" y="5202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0152" y="520200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1996" y="520200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8064" y="521280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77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3" y="1600200"/>
            <a:ext cx="7954254" cy="4525963"/>
          </a:xfrm>
        </p:spPr>
      </p:pic>
      <p:grpSp>
        <p:nvGrpSpPr>
          <p:cNvPr id="5" name="Group 4"/>
          <p:cNvGrpSpPr/>
          <p:nvPr/>
        </p:nvGrpSpPr>
        <p:grpSpPr>
          <a:xfrm>
            <a:off x="3419872" y="5202000"/>
            <a:ext cx="4104456" cy="585356"/>
            <a:chOff x="3419872" y="5202000"/>
            <a:chExt cx="4104456" cy="585356"/>
          </a:xfrm>
        </p:grpSpPr>
        <p:sp>
          <p:nvSpPr>
            <p:cNvPr id="6" name="Rectangle 5"/>
            <p:cNvSpPr/>
            <p:nvPr/>
          </p:nvSpPr>
          <p:spPr>
            <a:xfrm>
              <a:off x="3419872" y="5210784"/>
              <a:ext cx="4104456" cy="5760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16016" y="5418024"/>
              <a:ext cx="18054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de-DE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rescans</a:t>
              </a:r>
              <a:endParaRPr lang="de-DE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35896" y="5202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7984" y="5202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0152" y="520200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1996" y="520200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48064" y="521280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8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GSI Helmholzzentrum für Schwerionenforschung 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2014-04-11T11:40:03Z</dcterms:created>
  <dcterms:modified xsi:type="dcterms:W3CDTF">2014-04-17T14:54:23Z</dcterms:modified>
</cp:coreProperties>
</file>