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7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2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5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7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4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E3A4-D485-4EA7-8F98-30FB1CE01022}" type="datetimeFigureOut">
              <a:rPr lang="de-DE" smtClean="0"/>
              <a:t>08.04.2014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0695-E0C4-4303-92CC-73AEC1B6ED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31640" y="692696"/>
            <a:ext cx="7704856" cy="6150354"/>
            <a:chOff x="1331640" y="692696"/>
            <a:chExt cx="7704856" cy="6150354"/>
          </a:xfrm>
        </p:grpSpPr>
        <p:sp>
          <p:nvSpPr>
            <p:cNvPr id="4" name="Oval 3"/>
            <p:cNvSpPr/>
            <p:nvPr/>
          </p:nvSpPr>
          <p:spPr>
            <a:xfrm>
              <a:off x="3275856" y="2420888"/>
              <a:ext cx="2937926" cy="2765107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/>
            <p:cNvSpPr/>
            <p:nvPr/>
          </p:nvSpPr>
          <p:spPr>
            <a:xfrm>
              <a:off x="3851920" y="3140968"/>
              <a:ext cx="1872208" cy="129614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6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15193" y="3457020"/>
              <a:ext cx="1145661" cy="664040"/>
            </a:xfrm>
            <a:custGeom>
              <a:avLst/>
              <a:gdLst>
                <a:gd name="connsiteX0" fmla="*/ 898235 w 1145661"/>
                <a:gd name="connsiteY0" fmla="*/ 50854 h 664040"/>
                <a:gd name="connsiteX1" fmla="*/ 898235 w 1145661"/>
                <a:gd name="connsiteY1" fmla="*/ 50854 h 664040"/>
                <a:gd name="connsiteX2" fmla="*/ 812174 w 1145661"/>
                <a:gd name="connsiteY2" fmla="*/ 18582 h 664040"/>
                <a:gd name="connsiteX3" fmla="*/ 414141 w 1145661"/>
                <a:gd name="connsiteY3" fmla="*/ 18582 h 664040"/>
                <a:gd name="connsiteX4" fmla="*/ 371111 w 1145661"/>
                <a:gd name="connsiteY4" fmla="*/ 29339 h 664040"/>
                <a:gd name="connsiteX5" fmla="*/ 306565 w 1145661"/>
                <a:gd name="connsiteY5" fmla="*/ 50854 h 664040"/>
                <a:gd name="connsiteX6" fmla="*/ 209746 w 1145661"/>
                <a:gd name="connsiteY6" fmla="*/ 72370 h 664040"/>
                <a:gd name="connsiteX7" fmla="*/ 177473 w 1145661"/>
                <a:gd name="connsiteY7" fmla="*/ 93885 h 664040"/>
                <a:gd name="connsiteX8" fmla="*/ 112927 w 1145661"/>
                <a:gd name="connsiteY8" fmla="*/ 147673 h 664040"/>
                <a:gd name="connsiteX9" fmla="*/ 91412 w 1145661"/>
                <a:gd name="connsiteY9" fmla="*/ 179946 h 664040"/>
                <a:gd name="connsiteX10" fmla="*/ 69897 w 1145661"/>
                <a:gd name="connsiteY10" fmla="*/ 201462 h 664040"/>
                <a:gd name="connsiteX11" fmla="*/ 48381 w 1145661"/>
                <a:gd name="connsiteY11" fmla="*/ 266007 h 664040"/>
                <a:gd name="connsiteX12" fmla="*/ 37624 w 1145661"/>
                <a:gd name="connsiteY12" fmla="*/ 298280 h 664040"/>
                <a:gd name="connsiteX13" fmla="*/ 16108 w 1145661"/>
                <a:gd name="connsiteY13" fmla="*/ 330553 h 664040"/>
                <a:gd name="connsiteX14" fmla="*/ 16108 w 1145661"/>
                <a:gd name="connsiteY14" fmla="*/ 567222 h 664040"/>
                <a:gd name="connsiteX15" fmla="*/ 26866 w 1145661"/>
                <a:gd name="connsiteY15" fmla="*/ 599494 h 664040"/>
                <a:gd name="connsiteX16" fmla="*/ 80654 w 1145661"/>
                <a:gd name="connsiteY16" fmla="*/ 642525 h 664040"/>
                <a:gd name="connsiteX17" fmla="*/ 145200 w 1145661"/>
                <a:gd name="connsiteY17" fmla="*/ 664040 h 664040"/>
                <a:gd name="connsiteX18" fmla="*/ 306565 w 1145661"/>
                <a:gd name="connsiteY18" fmla="*/ 653283 h 664040"/>
                <a:gd name="connsiteX19" fmla="*/ 371111 w 1145661"/>
                <a:gd name="connsiteY19" fmla="*/ 631767 h 664040"/>
                <a:gd name="connsiteX20" fmla="*/ 403384 w 1145661"/>
                <a:gd name="connsiteY20" fmla="*/ 621010 h 664040"/>
                <a:gd name="connsiteX21" fmla="*/ 467930 w 1145661"/>
                <a:gd name="connsiteY21" fmla="*/ 588737 h 664040"/>
                <a:gd name="connsiteX22" fmla="*/ 532475 w 1145661"/>
                <a:gd name="connsiteY22" fmla="*/ 567222 h 664040"/>
                <a:gd name="connsiteX23" fmla="*/ 693840 w 1145661"/>
                <a:gd name="connsiteY23" fmla="*/ 588737 h 664040"/>
                <a:gd name="connsiteX24" fmla="*/ 758386 w 1145661"/>
                <a:gd name="connsiteY24" fmla="*/ 631767 h 664040"/>
                <a:gd name="connsiteX25" fmla="*/ 822932 w 1145661"/>
                <a:gd name="connsiteY25" fmla="*/ 653283 h 664040"/>
                <a:gd name="connsiteX26" fmla="*/ 973539 w 1145661"/>
                <a:gd name="connsiteY26" fmla="*/ 642525 h 664040"/>
                <a:gd name="connsiteX27" fmla="*/ 1005812 w 1145661"/>
                <a:gd name="connsiteY27" fmla="*/ 631767 h 664040"/>
                <a:gd name="connsiteX28" fmla="*/ 1070358 w 1145661"/>
                <a:gd name="connsiteY28" fmla="*/ 588737 h 664040"/>
                <a:gd name="connsiteX29" fmla="*/ 1124146 w 1145661"/>
                <a:gd name="connsiteY29" fmla="*/ 524191 h 664040"/>
                <a:gd name="connsiteX30" fmla="*/ 1145661 w 1145661"/>
                <a:gd name="connsiteY30" fmla="*/ 459645 h 664040"/>
                <a:gd name="connsiteX31" fmla="*/ 1134904 w 1145661"/>
                <a:gd name="connsiteY31" fmla="*/ 319796 h 664040"/>
                <a:gd name="connsiteX32" fmla="*/ 1124146 w 1145661"/>
                <a:gd name="connsiteY32" fmla="*/ 287523 h 664040"/>
                <a:gd name="connsiteX33" fmla="*/ 1102631 w 1145661"/>
                <a:gd name="connsiteY33" fmla="*/ 266007 h 664040"/>
                <a:gd name="connsiteX34" fmla="*/ 1059600 w 1145661"/>
                <a:gd name="connsiteY34" fmla="*/ 179946 h 664040"/>
                <a:gd name="connsiteX35" fmla="*/ 1048842 w 1145661"/>
                <a:gd name="connsiteY35" fmla="*/ 147673 h 664040"/>
                <a:gd name="connsiteX36" fmla="*/ 1016570 w 1145661"/>
                <a:gd name="connsiteY36" fmla="*/ 126158 h 664040"/>
                <a:gd name="connsiteX37" fmla="*/ 930508 w 1145661"/>
                <a:gd name="connsiteY37" fmla="*/ 83127 h 664040"/>
                <a:gd name="connsiteX38" fmla="*/ 898235 w 1145661"/>
                <a:gd name="connsiteY38" fmla="*/ 50854 h 66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45661" h="664040">
                  <a:moveTo>
                    <a:pt x="898235" y="50854"/>
                  </a:moveTo>
                  <a:lnTo>
                    <a:pt x="898235" y="50854"/>
                  </a:lnTo>
                  <a:cubicBezTo>
                    <a:pt x="869548" y="40097"/>
                    <a:pt x="841239" y="28270"/>
                    <a:pt x="812174" y="18582"/>
                  </a:cubicBezTo>
                  <a:cubicBezTo>
                    <a:pt x="690466" y="-21987"/>
                    <a:pt x="494247" y="16154"/>
                    <a:pt x="414141" y="18582"/>
                  </a:cubicBezTo>
                  <a:cubicBezTo>
                    <a:pt x="399798" y="22168"/>
                    <a:pt x="385272" y="25091"/>
                    <a:pt x="371111" y="29339"/>
                  </a:cubicBezTo>
                  <a:cubicBezTo>
                    <a:pt x="349388" y="35856"/>
                    <a:pt x="328567" y="45353"/>
                    <a:pt x="306565" y="50854"/>
                  </a:cubicBezTo>
                  <a:cubicBezTo>
                    <a:pt x="245796" y="66047"/>
                    <a:pt x="278032" y="58712"/>
                    <a:pt x="209746" y="72370"/>
                  </a:cubicBezTo>
                  <a:cubicBezTo>
                    <a:pt x="198988" y="79542"/>
                    <a:pt x="187405" y="85608"/>
                    <a:pt x="177473" y="93885"/>
                  </a:cubicBezTo>
                  <a:cubicBezTo>
                    <a:pt x="94643" y="162910"/>
                    <a:pt x="193055" y="94255"/>
                    <a:pt x="112927" y="147673"/>
                  </a:cubicBezTo>
                  <a:cubicBezTo>
                    <a:pt x="105755" y="158431"/>
                    <a:pt x="99489" y="169850"/>
                    <a:pt x="91412" y="179946"/>
                  </a:cubicBezTo>
                  <a:cubicBezTo>
                    <a:pt x="85076" y="187866"/>
                    <a:pt x="74433" y="192390"/>
                    <a:pt x="69897" y="201462"/>
                  </a:cubicBezTo>
                  <a:cubicBezTo>
                    <a:pt x="59755" y="221747"/>
                    <a:pt x="55553" y="244492"/>
                    <a:pt x="48381" y="266007"/>
                  </a:cubicBezTo>
                  <a:cubicBezTo>
                    <a:pt x="44795" y="276765"/>
                    <a:pt x="43914" y="288845"/>
                    <a:pt x="37624" y="298280"/>
                  </a:cubicBezTo>
                  <a:lnTo>
                    <a:pt x="16108" y="330553"/>
                  </a:lnTo>
                  <a:cubicBezTo>
                    <a:pt x="-8957" y="430820"/>
                    <a:pt x="-1458" y="382778"/>
                    <a:pt x="16108" y="567222"/>
                  </a:cubicBezTo>
                  <a:cubicBezTo>
                    <a:pt x="17183" y="578510"/>
                    <a:pt x="21032" y="589771"/>
                    <a:pt x="26866" y="599494"/>
                  </a:cubicBezTo>
                  <a:cubicBezTo>
                    <a:pt x="34996" y="613043"/>
                    <a:pt x="68658" y="637194"/>
                    <a:pt x="80654" y="642525"/>
                  </a:cubicBezTo>
                  <a:cubicBezTo>
                    <a:pt x="101378" y="651736"/>
                    <a:pt x="145200" y="664040"/>
                    <a:pt x="145200" y="664040"/>
                  </a:cubicBezTo>
                  <a:cubicBezTo>
                    <a:pt x="198988" y="660454"/>
                    <a:pt x="253199" y="660907"/>
                    <a:pt x="306565" y="653283"/>
                  </a:cubicBezTo>
                  <a:cubicBezTo>
                    <a:pt x="329016" y="650076"/>
                    <a:pt x="349596" y="638939"/>
                    <a:pt x="371111" y="631767"/>
                  </a:cubicBezTo>
                  <a:lnTo>
                    <a:pt x="403384" y="621010"/>
                  </a:lnTo>
                  <a:cubicBezTo>
                    <a:pt x="521073" y="581781"/>
                    <a:pt x="342818" y="644342"/>
                    <a:pt x="467930" y="588737"/>
                  </a:cubicBezTo>
                  <a:cubicBezTo>
                    <a:pt x="488654" y="579526"/>
                    <a:pt x="532475" y="567222"/>
                    <a:pt x="532475" y="567222"/>
                  </a:cubicBezTo>
                  <a:cubicBezTo>
                    <a:pt x="541640" y="567986"/>
                    <a:pt x="655065" y="567196"/>
                    <a:pt x="693840" y="588737"/>
                  </a:cubicBezTo>
                  <a:cubicBezTo>
                    <a:pt x="716444" y="601295"/>
                    <a:pt x="733855" y="623590"/>
                    <a:pt x="758386" y="631767"/>
                  </a:cubicBezTo>
                  <a:lnTo>
                    <a:pt x="822932" y="653283"/>
                  </a:lnTo>
                  <a:cubicBezTo>
                    <a:pt x="873134" y="649697"/>
                    <a:pt x="923554" y="648406"/>
                    <a:pt x="973539" y="642525"/>
                  </a:cubicBezTo>
                  <a:cubicBezTo>
                    <a:pt x="984801" y="641200"/>
                    <a:pt x="995899" y="637274"/>
                    <a:pt x="1005812" y="631767"/>
                  </a:cubicBezTo>
                  <a:cubicBezTo>
                    <a:pt x="1028416" y="619209"/>
                    <a:pt x="1052074" y="607021"/>
                    <a:pt x="1070358" y="588737"/>
                  </a:cubicBezTo>
                  <a:cubicBezTo>
                    <a:pt x="1090625" y="568470"/>
                    <a:pt x="1112164" y="551150"/>
                    <a:pt x="1124146" y="524191"/>
                  </a:cubicBezTo>
                  <a:cubicBezTo>
                    <a:pt x="1133357" y="503467"/>
                    <a:pt x="1145661" y="459645"/>
                    <a:pt x="1145661" y="459645"/>
                  </a:cubicBezTo>
                  <a:cubicBezTo>
                    <a:pt x="1142075" y="413029"/>
                    <a:pt x="1140703" y="366189"/>
                    <a:pt x="1134904" y="319796"/>
                  </a:cubicBezTo>
                  <a:cubicBezTo>
                    <a:pt x="1133498" y="308544"/>
                    <a:pt x="1129980" y="297247"/>
                    <a:pt x="1124146" y="287523"/>
                  </a:cubicBezTo>
                  <a:cubicBezTo>
                    <a:pt x="1118928" y="278826"/>
                    <a:pt x="1109803" y="273179"/>
                    <a:pt x="1102631" y="266007"/>
                  </a:cubicBezTo>
                  <a:cubicBezTo>
                    <a:pt x="1077908" y="191840"/>
                    <a:pt x="1097151" y="217499"/>
                    <a:pt x="1059600" y="179946"/>
                  </a:cubicBezTo>
                  <a:cubicBezTo>
                    <a:pt x="1056014" y="169188"/>
                    <a:pt x="1055926" y="156528"/>
                    <a:pt x="1048842" y="147673"/>
                  </a:cubicBezTo>
                  <a:cubicBezTo>
                    <a:pt x="1040766" y="137577"/>
                    <a:pt x="1026666" y="134234"/>
                    <a:pt x="1016570" y="126158"/>
                  </a:cubicBezTo>
                  <a:cubicBezTo>
                    <a:pt x="947532" y="70928"/>
                    <a:pt x="1075078" y="147381"/>
                    <a:pt x="930508" y="83127"/>
                  </a:cubicBezTo>
                  <a:cubicBezTo>
                    <a:pt x="918693" y="77876"/>
                    <a:pt x="903614" y="56233"/>
                    <a:pt x="898235" y="5085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4049052"/>
              <a:ext cx="144016" cy="100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4499992" y="3645024"/>
              <a:ext cx="288032" cy="28803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4744819" y="1484784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71800" y="3373741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6732240" y="3401659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44819" y="5229200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3500000" flipV="1">
              <a:off x="6300192" y="2053058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08304" y="350100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0° (BEV)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0232" y="1630541"/>
              <a:ext cx="9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-45°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692696"/>
              <a:ext cx="950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-90°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38227" y="6196719"/>
              <a:ext cx="8098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90°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2700000" flipV="1">
              <a:off x="3293329" y="4851687"/>
              <a:ext cx="0" cy="864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79712" y="5590981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135°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1640" y="350100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tx2">
                      <a:lumMod val="75000"/>
                    </a:schemeClr>
                  </a:solidFill>
                </a:rPr>
                <a:t>180°</a:t>
              </a:r>
              <a:endParaRPr lang="de-DE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66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2014-01-13T12:26:23Z</dcterms:created>
  <dcterms:modified xsi:type="dcterms:W3CDTF">2014-04-08T15:44:09Z</dcterms:modified>
</cp:coreProperties>
</file>