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AD31D9-C941-4046-857A-3531248BC5AD}">
          <p14:sldIdLst>
            <p14:sldId id="256"/>
            <p14:sldId id="257"/>
            <p14:sldId id="259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A475-AA01-4FEA-B2AB-087BA4FA197B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B6C5-73A0-4D39-8B69-440E709C8E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45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B6C5-73A0-4D39-8B69-440E709C8E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4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49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01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8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3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72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1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1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9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F2B9-849E-4A39-9DB1-C0A7B968EC82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79EF-EB4F-41C0-A9AC-3C2468373B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63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6228000" cy="4330800"/>
          </a:xfrm>
        </p:spPr>
      </p:pic>
      <p:sp>
        <p:nvSpPr>
          <p:cNvPr id="5" name="Rectangle 4"/>
          <p:cNvSpPr/>
          <p:nvPr/>
        </p:nvSpPr>
        <p:spPr>
          <a:xfrm>
            <a:off x="0" y="1742703"/>
            <a:ext cx="864096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380312" y="249289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4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7" name="Group 36"/>
          <p:cNvGrpSpPr/>
          <p:nvPr/>
        </p:nvGrpSpPr>
        <p:grpSpPr>
          <a:xfrm>
            <a:off x="1763689" y="1988840"/>
            <a:ext cx="5112567" cy="4371002"/>
            <a:chOff x="1763689" y="1988840"/>
            <a:chExt cx="5112567" cy="43710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306" y="2429222"/>
              <a:ext cx="4552950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2555776" y="5733256"/>
              <a:ext cx="4032448" cy="626586"/>
              <a:chOff x="2555776" y="5733256"/>
              <a:chExt cx="4032448" cy="62658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555776" y="5738772"/>
                <a:ext cx="1277738" cy="282516"/>
                <a:chOff x="2555776" y="5738772"/>
                <a:chExt cx="1277738" cy="28251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2555776" y="5738772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34222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244263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563888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42334" y="5733256"/>
                <a:ext cx="1277738" cy="288032"/>
                <a:chOff x="2555776" y="5738772"/>
                <a:chExt cx="1277738" cy="28803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2555776" y="5738772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934222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44263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563888" y="5749805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310486" y="5733256"/>
                <a:ext cx="1277738" cy="288032"/>
                <a:chOff x="2555776" y="5738772"/>
                <a:chExt cx="1277738" cy="28803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2555776" y="5738772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934222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244263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63888" y="5749805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964472" y="6021288"/>
                <a:ext cx="13276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Margin [mm]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483768" y="1988840"/>
              <a:ext cx="4176464" cy="440382"/>
              <a:chOff x="2483768" y="1988840"/>
              <a:chExt cx="4176464" cy="44038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483768" y="2429222"/>
                <a:ext cx="4176464" cy="0"/>
              </a:xfrm>
              <a:prstGeom prst="line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36228" y="198884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static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89147" y="198884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interplay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15816" y="1988840"/>
                <a:ext cx="7425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gating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-5400000">
              <a:off x="1487972" y="3789040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D5-D95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142" y="49411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3728" y="436510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3728" y="378904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23728" y="321297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23728" y="256490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37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>
            <a:off x="2166938" y="2420888"/>
            <a:ext cx="4810125" cy="4248472"/>
            <a:chOff x="2166938" y="2420888"/>
            <a:chExt cx="4810125" cy="424847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938" y="2708920"/>
              <a:ext cx="4810125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2843808" y="2861270"/>
              <a:ext cx="3888432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708236" y="2420888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static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1155" y="2420888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interplay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7824" y="2420888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gating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43808" y="6042774"/>
              <a:ext cx="3888432" cy="626586"/>
              <a:chOff x="2555776" y="5733256"/>
              <a:chExt cx="4032448" cy="62658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55776" y="5738772"/>
                <a:ext cx="1277738" cy="282516"/>
                <a:chOff x="2555776" y="5738772"/>
                <a:chExt cx="1277738" cy="282516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555776" y="5738772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934222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244263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563888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42334" y="5733256"/>
                <a:ext cx="1277738" cy="288032"/>
                <a:chOff x="2555776" y="5738772"/>
                <a:chExt cx="1277738" cy="2880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555776" y="5738772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934222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244263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563888" y="5749805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310486" y="5733256"/>
                <a:ext cx="1277738" cy="288032"/>
                <a:chOff x="2555776" y="5738772"/>
                <a:chExt cx="1277738" cy="28803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2555776" y="5738772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934222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244263" y="5744289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563888" y="5749805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964472" y="6021288"/>
                <a:ext cx="13276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Margin [mm]</a:t>
                </a:r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99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7293"/>
            <a:ext cx="8229600" cy="4331776"/>
          </a:xfrm>
        </p:spPr>
      </p:pic>
    </p:spTree>
    <p:extLst>
      <p:ext uri="{BB962C8B-B14F-4D97-AF65-F5344CB8AC3E}">
        <p14:creationId xmlns:p14="http://schemas.microsoft.com/office/powerpoint/2010/main" val="427776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2014-04-13T17:01:56Z</dcterms:created>
  <dcterms:modified xsi:type="dcterms:W3CDTF">2014-04-13T18:07:59Z</dcterms:modified>
</cp:coreProperties>
</file>