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F43-6A19-44D4-A188-9AB4553315AF}" type="datetimeFigureOut">
              <a:rPr lang="de-DE" smtClean="0"/>
              <a:t>07.04.2014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D799-966B-4F14-8320-5600E4897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60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F43-6A19-44D4-A188-9AB4553315AF}" type="datetimeFigureOut">
              <a:rPr lang="de-DE" smtClean="0"/>
              <a:t>07.04.2014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D799-966B-4F14-8320-5600E4897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09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F43-6A19-44D4-A188-9AB4553315AF}" type="datetimeFigureOut">
              <a:rPr lang="de-DE" smtClean="0"/>
              <a:t>07.04.2014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D799-966B-4F14-8320-5600E4897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29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F43-6A19-44D4-A188-9AB4553315AF}" type="datetimeFigureOut">
              <a:rPr lang="de-DE" smtClean="0"/>
              <a:t>07.04.2014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D799-966B-4F14-8320-5600E4897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66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F43-6A19-44D4-A188-9AB4553315AF}" type="datetimeFigureOut">
              <a:rPr lang="de-DE" smtClean="0"/>
              <a:t>07.04.2014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D799-966B-4F14-8320-5600E4897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2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F43-6A19-44D4-A188-9AB4553315AF}" type="datetimeFigureOut">
              <a:rPr lang="de-DE" smtClean="0"/>
              <a:t>07.04.2014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D799-966B-4F14-8320-5600E4897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49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F43-6A19-44D4-A188-9AB4553315AF}" type="datetimeFigureOut">
              <a:rPr lang="de-DE" smtClean="0"/>
              <a:t>07.04.2014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D799-966B-4F14-8320-5600E4897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43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F43-6A19-44D4-A188-9AB4553315AF}" type="datetimeFigureOut">
              <a:rPr lang="de-DE" smtClean="0"/>
              <a:t>07.04.2014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D799-966B-4F14-8320-5600E4897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40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F43-6A19-44D4-A188-9AB4553315AF}" type="datetimeFigureOut">
              <a:rPr lang="de-DE" smtClean="0"/>
              <a:t>07.04.2014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D799-966B-4F14-8320-5600E4897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25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F43-6A19-44D4-A188-9AB4553315AF}" type="datetimeFigureOut">
              <a:rPr lang="de-DE" smtClean="0"/>
              <a:t>07.04.2014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D799-966B-4F14-8320-5600E4897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00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F43-6A19-44D4-A188-9AB4553315AF}" type="datetimeFigureOut">
              <a:rPr lang="de-DE" smtClean="0"/>
              <a:t>07.04.2014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D799-966B-4F14-8320-5600E4897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05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D0F43-6A19-44D4-A188-9AB4553315AF}" type="datetimeFigureOut">
              <a:rPr lang="de-DE" smtClean="0"/>
              <a:t>07.04.2014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D799-966B-4F14-8320-5600E4897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9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55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348581" y="1600200"/>
            <a:ext cx="4446837" cy="4525963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600199"/>
            <a:ext cx="97542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5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348581" y="1600200"/>
            <a:ext cx="4446837" cy="4525963"/>
          </a:xfrm>
        </p:spPr>
      </p:pic>
      <p:grpSp>
        <p:nvGrpSpPr>
          <p:cNvPr id="5" name="Group 4"/>
          <p:cNvGrpSpPr/>
          <p:nvPr/>
        </p:nvGrpSpPr>
        <p:grpSpPr>
          <a:xfrm>
            <a:off x="3203848" y="1916832"/>
            <a:ext cx="2592288" cy="2952328"/>
            <a:chOff x="3203848" y="1916832"/>
            <a:chExt cx="2592288" cy="295232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203848" y="1916832"/>
              <a:ext cx="0" cy="2952328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796136" y="1916832"/>
              <a:ext cx="0" cy="2952328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203848" y="1916832"/>
              <a:ext cx="2592288" cy="0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3203848" y="4869160"/>
              <a:ext cx="2592288" cy="0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600199"/>
            <a:ext cx="97542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348581" y="1600200"/>
            <a:ext cx="4446837" cy="4525963"/>
          </a:xfrm>
        </p:spPr>
      </p:pic>
      <p:grpSp>
        <p:nvGrpSpPr>
          <p:cNvPr id="14" name="Group 13"/>
          <p:cNvGrpSpPr/>
          <p:nvPr/>
        </p:nvGrpSpPr>
        <p:grpSpPr>
          <a:xfrm>
            <a:off x="3203848" y="1916832"/>
            <a:ext cx="2592288" cy="2952328"/>
            <a:chOff x="3203848" y="1916832"/>
            <a:chExt cx="2592288" cy="295232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203848" y="1916832"/>
              <a:ext cx="0" cy="2952328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796136" y="1916832"/>
              <a:ext cx="0" cy="2952328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3203848" y="1916832"/>
              <a:ext cx="2592288" cy="0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203848" y="4869160"/>
              <a:ext cx="2592288" cy="0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600199"/>
            <a:ext cx="97542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5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288" y="1600200"/>
            <a:ext cx="975423" cy="4525963"/>
          </a:xfrm>
        </p:spPr>
      </p:pic>
    </p:spTree>
    <p:extLst>
      <p:ext uri="{BB962C8B-B14F-4D97-AF65-F5344CB8AC3E}">
        <p14:creationId xmlns:p14="http://schemas.microsoft.com/office/powerpoint/2010/main" val="23468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GSI Helmholzzentrum für Schwerionenforschung 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</cp:revision>
  <dcterms:created xsi:type="dcterms:W3CDTF">2014-04-07T15:02:46Z</dcterms:created>
  <dcterms:modified xsi:type="dcterms:W3CDTF">2014-04-07T15:13:12Z</dcterms:modified>
</cp:coreProperties>
</file>