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CABD-2A6A-48A2-AC91-DA48D6980E06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D27B-B10E-4C99-BBA7-3B9267EAB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52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CABD-2A6A-48A2-AC91-DA48D6980E06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D27B-B10E-4C99-BBA7-3B9267EAB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10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CABD-2A6A-48A2-AC91-DA48D6980E06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D27B-B10E-4C99-BBA7-3B9267EAB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CABD-2A6A-48A2-AC91-DA48D6980E06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D27B-B10E-4C99-BBA7-3B9267EAB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00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CABD-2A6A-48A2-AC91-DA48D6980E06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D27B-B10E-4C99-BBA7-3B9267EAB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83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CABD-2A6A-48A2-AC91-DA48D6980E06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D27B-B10E-4C99-BBA7-3B9267EAB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97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CABD-2A6A-48A2-AC91-DA48D6980E06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D27B-B10E-4C99-BBA7-3B9267EAB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98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CABD-2A6A-48A2-AC91-DA48D6980E06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D27B-B10E-4C99-BBA7-3B9267EAB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9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CABD-2A6A-48A2-AC91-DA48D6980E06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D27B-B10E-4C99-BBA7-3B9267EAB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0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CABD-2A6A-48A2-AC91-DA48D6980E06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D27B-B10E-4C99-BBA7-3B9267EAB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68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CABD-2A6A-48A2-AC91-DA48D6980E06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D27B-B10E-4C99-BBA7-3B9267EAB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90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CABD-2A6A-48A2-AC91-DA48D6980E06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D27B-B10E-4C99-BBA7-3B9267EAB3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27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25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8229600" cy="443070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779912" y="5939988"/>
            <a:ext cx="3456384" cy="369332"/>
            <a:chOff x="3779912" y="5733256"/>
            <a:chExt cx="34563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779912" y="5733256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52422" y="5733256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R5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20072" y="573325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R10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80365" y="573325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R15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97742" y="573325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419872" y="5301208"/>
            <a:ext cx="4032448" cy="504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4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8229600" cy="4430707"/>
          </a:xfrm>
        </p:spPr>
      </p:pic>
      <p:sp>
        <p:nvSpPr>
          <p:cNvPr id="5" name="Rectangle 4"/>
          <p:cNvSpPr/>
          <p:nvPr/>
        </p:nvSpPr>
        <p:spPr>
          <a:xfrm>
            <a:off x="3347864" y="5589240"/>
            <a:ext cx="4032448" cy="504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7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4" y="1628800"/>
            <a:ext cx="8229600" cy="4430707"/>
          </a:xfrm>
        </p:spPr>
      </p:pic>
      <p:sp>
        <p:nvSpPr>
          <p:cNvPr id="5" name="Rectangle 4"/>
          <p:cNvSpPr/>
          <p:nvPr/>
        </p:nvSpPr>
        <p:spPr>
          <a:xfrm>
            <a:off x="3430800" y="5301208"/>
            <a:ext cx="4032448" cy="504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 rot="5400000">
            <a:off x="2359566" y="250256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[%]</a:t>
            </a:r>
          </a:p>
        </p:txBody>
      </p:sp>
    </p:spTree>
    <p:extLst>
      <p:ext uri="{BB962C8B-B14F-4D97-AF65-F5344CB8AC3E}">
        <p14:creationId xmlns:p14="http://schemas.microsoft.com/office/powerpoint/2010/main" val="7507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GSI Helmholzzentrum für Schwerionenforschung 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</cp:revision>
  <dcterms:created xsi:type="dcterms:W3CDTF">2014-04-07T15:22:50Z</dcterms:created>
  <dcterms:modified xsi:type="dcterms:W3CDTF">2014-04-07T16:09:30Z</dcterms:modified>
</cp:coreProperties>
</file>