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36B-E3CC-4509-9409-CB660C748322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12FB-4A41-4CF5-AF61-CBF6FC136B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69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36B-E3CC-4509-9409-CB660C748322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12FB-4A41-4CF5-AF61-CBF6FC136B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4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36B-E3CC-4509-9409-CB660C748322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12FB-4A41-4CF5-AF61-CBF6FC136B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14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36B-E3CC-4509-9409-CB660C748322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12FB-4A41-4CF5-AF61-CBF6FC136B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22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36B-E3CC-4509-9409-CB660C748322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12FB-4A41-4CF5-AF61-CBF6FC136B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50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36B-E3CC-4509-9409-CB660C748322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12FB-4A41-4CF5-AF61-CBF6FC136B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07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36B-E3CC-4509-9409-CB660C748322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12FB-4A41-4CF5-AF61-CBF6FC136B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44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36B-E3CC-4509-9409-CB660C748322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12FB-4A41-4CF5-AF61-CBF6FC136B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39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36B-E3CC-4509-9409-CB660C748322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12FB-4A41-4CF5-AF61-CBF6FC136B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70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36B-E3CC-4509-9409-CB660C748322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12FB-4A41-4CF5-AF61-CBF6FC136B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36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36B-E3CC-4509-9409-CB660C748322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12FB-4A41-4CF5-AF61-CBF6FC136B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5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D136B-E3CC-4509-9409-CB660C748322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812FB-4A41-4CF5-AF61-CBF6FC136B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31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31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20900"/>
            <a:ext cx="2570163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8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704850"/>
            <a:ext cx="535305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 rot="10800000">
            <a:off x="4572000" y="2708920"/>
            <a:ext cx="360040" cy="216023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4953022" y="2627620"/>
            <a:ext cx="98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AV </a:t>
            </a:r>
            <a:r>
              <a:rPr lang="de-DE" b="1" dirty="0" err="1" smtClean="0">
                <a:solidFill>
                  <a:schemeClr val="bg1"/>
                </a:solidFill>
              </a:rPr>
              <a:t>node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4283968" y="3140968"/>
            <a:ext cx="360040" cy="216023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4664990" y="3059668"/>
            <a:ext cx="52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PVs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46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704850"/>
            <a:ext cx="535305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 rot="10800000">
            <a:off x="4283968" y="3212976"/>
            <a:ext cx="360040" cy="216023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4644008" y="3131676"/>
            <a:ext cx="52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PVs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4860032" y="2780928"/>
            <a:ext cx="360040" cy="216023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5241054" y="2699628"/>
            <a:ext cx="48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CTI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99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1895475" y="704850"/>
            <a:ext cx="5353050" cy="5448300"/>
            <a:chOff x="1895475" y="704850"/>
            <a:chExt cx="5353050" cy="54483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5475" y="704850"/>
              <a:ext cx="5353050" cy="544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 rot="10800000">
              <a:off x="4644008" y="2780928"/>
              <a:ext cx="360040" cy="216023"/>
            </a:xfrm>
            <a:prstGeom prst="rightArrow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ight Arrow 5"/>
            <p:cNvSpPr/>
            <p:nvPr/>
          </p:nvSpPr>
          <p:spPr>
            <a:xfrm rot="10800000">
              <a:off x="4355976" y="3140968"/>
              <a:ext cx="360040" cy="216023"/>
            </a:xfrm>
            <a:prstGeom prst="rightArrow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5030" y="2699628"/>
              <a:ext cx="987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>
                  <a:solidFill>
                    <a:schemeClr val="bg1"/>
                  </a:solidFill>
                </a:rPr>
                <a:t>AV </a:t>
              </a:r>
              <a:r>
                <a:rPr lang="de-DE" b="1" dirty="0" err="1" smtClean="0">
                  <a:solidFill>
                    <a:schemeClr val="bg1"/>
                  </a:solidFill>
                </a:rPr>
                <a:t>node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67193" y="3059668"/>
              <a:ext cx="524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>
                  <a:solidFill>
                    <a:schemeClr val="bg1"/>
                  </a:solidFill>
                </a:rPr>
                <a:t>PVs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76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1895475" y="704850"/>
            <a:ext cx="5353050" cy="5448300"/>
            <a:chOff x="1895475" y="704850"/>
            <a:chExt cx="5353050" cy="544830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5475" y="704850"/>
              <a:ext cx="5353050" cy="544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 rot="10800000">
              <a:off x="4860032" y="2780928"/>
              <a:ext cx="360040" cy="216023"/>
            </a:xfrm>
            <a:prstGeom prst="rightArrow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41054" y="2699628"/>
              <a:ext cx="482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>
                  <a:solidFill>
                    <a:schemeClr val="bg1"/>
                  </a:solidFill>
                </a:rPr>
                <a:t>CTI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 rot="10800000">
              <a:off x="4283968" y="3212976"/>
              <a:ext cx="360040" cy="216023"/>
            </a:xfrm>
            <a:prstGeom prst="rightArrow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3131676"/>
              <a:ext cx="524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>
                  <a:solidFill>
                    <a:schemeClr val="bg1"/>
                  </a:solidFill>
                </a:rPr>
                <a:t>PVs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4972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GSI Helmholzzentrum für Schwerionenforschung 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6</cp:revision>
  <dcterms:created xsi:type="dcterms:W3CDTF">2014-04-04T13:30:25Z</dcterms:created>
  <dcterms:modified xsi:type="dcterms:W3CDTF">2014-04-04T14:34:08Z</dcterms:modified>
</cp:coreProperties>
</file>