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29118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1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8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41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7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0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97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6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2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3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6CB1-8397-4A42-9D31-D1C438C89847}" type="datetimeFigureOut">
              <a:rPr lang="en-GB" smtClean="0"/>
              <a:t>24/10/2014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C5CC-0E28-467D-AB04-130A3FAAD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2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5920" y="153924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1912620" y="1668780"/>
            <a:ext cx="1386840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99460" y="146304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ADVICED</a:t>
            </a:r>
            <a:endParaRPr lang="en-GB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299460" y="246888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OUTWARDPROCESSING</a:t>
            </a:r>
            <a:endParaRPr lang="en-GB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299460" y="347472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ONROUTE</a:t>
            </a:r>
            <a:endParaRPr lang="en-GB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299460" y="448056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INWARDPROCESSING</a:t>
            </a:r>
            <a:endParaRPr lang="en-GB" sz="2000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3901440" y="1874520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901440" y="2880360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3901440" y="3886200"/>
            <a:ext cx="0" cy="59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34" idx="1"/>
          </p:cNvCxnSpPr>
          <p:nvPr/>
        </p:nvCxnSpPr>
        <p:spPr>
          <a:xfrm>
            <a:off x="4503420" y="3680460"/>
            <a:ext cx="1272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775960" y="347472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RECEIVEDFORDELIVERY</a:t>
            </a:r>
            <a:endParaRPr lang="en-GB" sz="2000" dirty="0"/>
          </a:p>
        </p:txBody>
      </p:sp>
      <p:cxnSp>
        <p:nvCxnSpPr>
          <p:cNvPr id="36" name="Straight Arrow Connector 35"/>
          <p:cNvCxnSpPr>
            <a:stCxn id="34" idx="3"/>
            <a:endCxn id="29" idx="1"/>
          </p:cNvCxnSpPr>
          <p:nvPr/>
        </p:nvCxnSpPr>
        <p:spPr>
          <a:xfrm>
            <a:off x="6979920" y="368046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  <a:endCxn id="8" idx="1"/>
          </p:cNvCxnSpPr>
          <p:nvPr/>
        </p:nvCxnSpPr>
        <p:spPr>
          <a:xfrm rot="5400000" flipH="1">
            <a:off x="3497580" y="2476500"/>
            <a:ext cx="205740" cy="601980"/>
          </a:xfrm>
          <a:prstGeom prst="bentConnector4">
            <a:avLst>
              <a:gd name="adj1" fmla="val -111111"/>
              <a:gd name="adj2" fmla="val 137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2"/>
            <a:endCxn id="10" idx="3"/>
          </p:cNvCxnSpPr>
          <p:nvPr/>
        </p:nvCxnSpPr>
        <p:spPr>
          <a:xfrm rot="5400000" flipH="1" flipV="1">
            <a:off x="4099560" y="4488180"/>
            <a:ext cx="205740" cy="601980"/>
          </a:xfrm>
          <a:prstGeom prst="bentConnector4">
            <a:avLst>
              <a:gd name="adj1" fmla="val -111111"/>
              <a:gd name="adj2" fmla="val 1379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1"/>
            <a:endCxn id="9" idx="1"/>
          </p:cNvCxnSpPr>
          <p:nvPr/>
        </p:nvCxnSpPr>
        <p:spPr>
          <a:xfrm rot="10800000">
            <a:off x="3299460" y="3680460"/>
            <a:ext cx="12700" cy="1005840"/>
          </a:xfrm>
          <a:prstGeom prst="bentConnector3">
            <a:avLst>
              <a:gd name="adj1" fmla="val 18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515350" y="1427708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/>
          <p:cNvCxnSpPr>
            <a:stCxn id="29" idx="0"/>
            <a:endCxn id="31" idx="2"/>
          </p:cNvCxnSpPr>
          <p:nvPr/>
        </p:nvCxnSpPr>
        <p:spPr>
          <a:xfrm flipV="1">
            <a:off x="8648700" y="2583180"/>
            <a:ext cx="0" cy="8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17721" y="3439210"/>
            <a:ext cx="102869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RECEIVEATDELIVERY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16480" y="1694408"/>
            <a:ext cx="57911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ADVICED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4301" y="2042844"/>
            <a:ext cx="111251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RECEIVEDOUTBOUND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48866" y="2777490"/>
            <a:ext cx="697227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PROCESSED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56786" y="4808220"/>
            <a:ext cx="697227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PROCESSED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59333" y="4065091"/>
            <a:ext cx="791442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EXITINBOUND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31920" y="3034486"/>
            <a:ext cx="89154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EXITOUTBOUND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1921" y="4101286"/>
            <a:ext cx="1013460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RECEIVEDINBOUND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46720" y="347472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BEINGDELIVERED</a:t>
            </a:r>
            <a:endParaRPr lang="en-GB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7109460" y="3444925"/>
            <a:ext cx="808413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EXITDELIVERY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6720" y="2171700"/>
            <a:ext cx="1203960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DELIVERED</a:t>
            </a:r>
            <a:endParaRPr lang="en-GB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8701694" y="2926764"/>
            <a:ext cx="63626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DELIVERED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1" idx="0"/>
            <a:endCxn id="49" idx="4"/>
          </p:cNvCxnSpPr>
          <p:nvPr/>
        </p:nvCxnSpPr>
        <p:spPr>
          <a:xfrm flipV="1">
            <a:off x="8648700" y="1694408"/>
            <a:ext cx="0" cy="47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305809" y="487338"/>
            <a:ext cx="1197611" cy="4114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PREADVICED</a:t>
            </a:r>
            <a:endParaRPr lang="en-GB" sz="1400" dirty="0"/>
          </a:p>
        </p:txBody>
      </p:sp>
      <p:cxnSp>
        <p:nvCxnSpPr>
          <p:cNvPr id="35" name="Straight Arrow Connector 34"/>
          <p:cNvCxnSpPr>
            <a:stCxn id="4" idx="6"/>
            <a:endCxn id="33" idx="1"/>
          </p:cNvCxnSpPr>
          <p:nvPr/>
        </p:nvCxnSpPr>
        <p:spPr>
          <a:xfrm flipV="1">
            <a:off x="1912620" y="693078"/>
            <a:ext cx="1393189" cy="97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56134" y="1101603"/>
            <a:ext cx="73151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PREADVICED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Straight Arrow Connector 42"/>
          <p:cNvCxnSpPr>
            <a:stCxn id="33" idx="2"/>
            <a:endCxn id="7" idx="0"/>
          </p:cNvCxnSpPr>
          <p:nvPr/>
        </p:nvCxnSpPr>
        <p:spPr>
          <a:xfrm flipH="1">
            <a:off x="3901440" y="898818"/>
            <a:ext cx="3175" cy="56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31921" y="1052944"/>
            <a:ext cx="568326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 smtClean="0"/>
              <a:t>ADVICED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1937899" y="293580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Mail item </a:t>
            </a:r>
            <a:r>
              <a:rPr lang="en-GB" sz="800" dirty="0" err="1" smtClean="0">
                <a:solidFill>
                  <a:schemeClr val="tx1"/>
                </a:solidFill>
              </a:rPr>
              <a:t>Preadvice</a:t>
            </a:r>
            <a:r>
              <a:rPr lang="en-GB" sz="800" dirty="0" smtClean="0">
                <a:solidFill>
                  <a:schemeClr val="tx1"/>
                </a:solidFill>
              </a:rPr>
              <a:t> is received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4577973" y="846030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 smtClean="0">
                <a:solidFill>
                  <a:schemeClr val="tx1"/>
                </a:solidFill>
              </a:rPr>
              <a:t>Preadviced</a:t>
            </a:r>
            <a:r>
              <a:rPr lang="en-GB" sz="800" dirty="0" smtClean="0">
                <a:solidFill>
                  <a:schemeClr val="tx1"/>
                </a:solidFill>
              </a:rPr>
              <a:t> Mail item scanned at Post Office.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5088252" y="1909852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Mail item scanned at outward processing mail centre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8" name="Rectangular Callout 47"/>
          <p:cNvSpPr/>
          <p:nvPr/>
        </p:nvSpPr>
        <p:spPr>
          <a:xfrm>
            <a:off x="1815462" y="3383358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Mail item in transit between MC’s, DO’s.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6938526" y="2804899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Mail item scanned out of DO onto round.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9298563" y="2104240"/>
            <a:ext cx="1108194" cy="511146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Mail item Delivered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4" idx="6"/>
            <a:endCxn id="8" idx="1"/>
          </p:cNvCxnSpPr>
          <p:nvPr/>
        </p:nvCxnSpPr>
        <p:spPr>
          <a:xfrm>
            <a:off x="1912620" y="1672590"/>
            <a:ext cx="1386840" cy="100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79738" y="2279344"/>
            <a:ext cx="1112519" cy="21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800" dirty="0"/>
              <a:t>RECEIVEDOUTBOUND</a:t>
            </a:r>
            <a:endParaRPr lang="en-GB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32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Gurmaj Singh</dc:creator>
  <cp:lastModifiedBy>Gurmaj Singh</cp:lastModifiedBy>
  <cp:revision>8</cp:revision>
  <dcterms:created xsi:type="dcterms:W3CDTF">2014-10-14T15:28:10Z</dcterms:created>
  <dcterms:modified xsi:type="dcterms:W3CDTF">2014-10-24T12:38:40Z</dcterms:modified>
</cp:coreProperties>
</file>