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9" r:id="rId5"/>
    <p:sldId id="262" r:id="rId6"/>
    <p:sldId id="263" r:id="rId7"/>
    <p:sldId id="260" r:id="rId8"/>
    <p:sldId id="261" r:id="rId9"/>
    <p:sldId id="259" r:id="rId10"/>
    <p:sldId id="256" r:id="rId11"/>
    <p:sldId id="257" r:id="rId12"/>
    <p:sldId id="258" r:id="rId13"/>
    <p:sldId id="265" r:id="rId14"/>
    <p:sldId id="266" r:id="rId15"/>
    <p:sldId id="267" r:id="rId16"/>
    <p:sldId id="264" r:id="rId17"/>
    <p:sldId id="268" r:id="rId18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2018EE-9F91-495F-8BDA-65FCF2CB6ED0}" v="2" dt="2020-05-18T16:53:25.2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ANO D'AMICO" userId="S::s.damico8@studenti.unisa.it::89fe40a4-ab54-43c4-b2aa-5ce7a7014058" providerId="AD" clId="Web-{9B2018EE-9F91-495F-8BDA-65FCF2CB6ED0}"/>
    <pc:docChg chg="modSld">
      <pc:chgData name="STEFANO D'AMICO" userId="S::s.damico8@studenti.unisa.it::89fe40a4-ab54-43c4-b2aa-5ce7a7014058" providerId="AD" clId="Web-{9B2018EE-9F91-495F-8BDA-65FCF2CB6ED0}" dt="2020-05-18T16:53:25.125" v="1" actId="1076"/>
      <pc:docMkLst>
        <pc:docMk/>
      </pc:docMkLst>
      <pc:sldChg chg="modSp">
        <pc:chgData name="STEFANO D'AMICO" userId="S::s.damico8@studenti.unisa.it::89fe40a4-ab54-43c4-b2aa-5ce7a7014058" providerId="AD" clId="Web-{9B2018EE-9F91-495F-8BDA-65FCF2CB6ED0}" dt="2020-05-18T16:53:25.125" v="1" actId="1076"/>
        <pc:sldMkLst>
          <pc:docMk/>
          <pc:sldMk cId="1604693809" sldId="258"/>
        </pc:sldMkLst>
        <pc:picChg chg="mod">
          <ac:chgData name="STEFANO D'AMICO" userId="S::s.damico8@studenti.unisa.it::89fe40a4-ab54-43c4-b2aa-5ce7a7014058" providerId="AD" clId="Web-{9B2018EE-9F91-495F-8BDA-65FCF2CB6ED0}" dt="2020-05-18T16:53:25.125" v="1" actId="1076"/>
          <ac:picMkLst>
            <pc:docMk/>
            <pc:sldMk cId="1604693809" sldId="258"/>
            <ac:picMk id="307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A606-6429-4ECE-9AC9-BDE796313921}" type="datetimeFigureOut">
              <a:rPr lang="it-IT" smtClean="0"/>
              <a:t>18/05/2020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D12C-ECCB-43AE-919A-13DB01C422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8836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A606-6429-4ECE-9AC9-BDE796313921}" type="datetimeFigureOut">
              <a:rPr lang="it-IT" smtClean="0"/>
              <a:t>18/05/2020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D12C-ECCB-43AE-919A-13DB01C422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8438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A606-6429-4ECE-9AC9-BDE796313921}" type="datetimeFigureOut">
              <a:rPr lang="it-IT" smtClean="0"/>
              <a:t>18/05/2020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D12C-ECCB-43AE-919A-13DB01C422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580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A606-6429-4ECE-9AC9-BDE796313921}" type="datetimeFigureOut">
              <a:rPr lang="it-IT" smtClean="0"/>
              <a:t>18/05/2020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D12C-ECCB-43AE-919A-13DB01C422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974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A606-6429-4ECE-9AC9-BDE796313921}" type="datetimeFigureOut">
              <a:rPr lang="it-IT" smtClean="0"/>
              <a:t>18/05/2020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D12C-ECCB-43AE-919A-13DB01C422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656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A606-6429-4ECE-9AC9-BDE796313921}" type="datetimeFigureOut">
              <a:rPr lang="it-IT" smtClean="0"/>
              <a:t>18/05/2020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D12C-ECCB-43AE-919A-13DB01C422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3136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A606-6429-4ECE-9AC9-BDE796313921}" type="datetimeFigureOut">
              <a:rPr lang="it-IT" smtClean="0"/>
              <a:t>18/05/2020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D12C-ECCB-43AE-919A-13DB01C422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2205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A606-6429-4ECE-9AC9-BDE796313921}" type="datetimeFigureOut">
              <a:rPr lang="it-IT" smtClean="0"/>
              <a:t>18/05/2020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D12C-ECCB-43AE-919A-13DB01C422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4029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A606-6429-4ECE-9AC9-BDE796313921}" type="datetimeFigureOut">
              <a:rPr lang="it-IT" smtClean="0"/>
              <a:t>18/05/2020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D12C-ECCB-43AE-919A-13DB01C422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7687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A606-6429-4ECE-9AC9-BDE796313921}" type="datetimeFigureOut">
              <a:rPr lang="it-IT" smtClean="0"/>
              <a:t>18/05/2020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D12C-ECCB-43AE-919A-13DB01C422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386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A606-6429-4ECE-9AC9-BDE796313921}" type="datetimeFigureOut">
              <a:rPr lang="it-IT" smtClean="0"/>
              <a:t>18/05/2020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D12C-ECCB-43AE-919A-13DB01C422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2897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3A606-6429-4ECE-9AC9-BDE796313921}" type="datetimeFigureOut">
              <a:rPr lang="it-IT" smtClean="0"/>
              <a:t>18/05/2020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BD12C-ECCB-43AE-919A-13DB01C422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4981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it-IT" dirty="0"/>
              <a:t>Data center</a:t>
            </a:r>
          </a:p>
        </p:txBody>
      </p:sp>
    </p:spTree>
    <p:extLst>
      <p:ext uri="{BB962C8B-B14F-4D97-AF65-F5344CB8AC3E}">
        <p14:creationId xmlns:p14="http://schemas.microsoft.com/office/powerpoint/2010/main" val="3793793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Controller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54" y="1600200"/>
            <a:ext cx="747089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829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Batteria</a:t>
            </a:r>
          </a:p>
        </p:txBody>
      </p:sp>
      <p:pic>
        <p:nvPicPr>
          <p:cNvPr id="717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41887"/>
            <a:ext cx="8229600" cy="424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279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79" y="1600200"/>
            <a:ext cx="596604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Riepilogo</a:t>
            </a:r>
          </a:p>
        </p:txBody>
      </p:sp>
      <p:sp>
        <p:nvSpPr>
          <p:cNvPr id="4" name="Rettangolo 3"/>
          <p:cNvSpPr/>
          <p:nvPr/>
        </p:nvSpPr>
        <p:spPr>
          <a:xfrm>
            <a:off x="4788024" y="4428989"/>
            <a:ext cx="2232248" cy="115212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6729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it-IT" dirty="0"/>
              <a:t>Inverter</a:t>
            </a:r>
          </a:p>
        </p:txBody>
      </p:sp>
    </p:spTree>
    <p:extLst>
      <p:ext uri="{BB962C8B-B14F-4D97-AF65-F5344CB8AC3E}">
        <p14:creationId xmlns:p14="http://schemas.microsoft.com/office/powerpoint/2010/main" val="3244972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Vari modelli supportati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700808"/>
            <a:ext cx="341125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66" y="1700808"/>
            <a:ext cx="4556646" cy="324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9906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Specifiche del data center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Dimensioni della struttura: 12 m X 54 m</a:t>
            </a:r>
          </a:p>
          <a:p>
            <a:r>
              <a:rPr lang="it-IT" dirty="0"/>
              <a:t>Potenza media assorbita: 26,2 KW</a:t>
            </a:r>
          </a:p>
          <a:p>
            <a:pPr lvl="1"/>
            <a:r>
              <a:rPr lang="it-IT" dirty="0"/>
              <a:t>Potenza media assorbita dalla rete: 19,1 KW</a:t>
            </a:r>
          </a:p>
          <a:p>
            <a:pPr lvl="1"/>
            <a:r>
              <a:rPr lang="it-IT" dirty="0"/>
              <a:t>Potenza media assorbita dall’UPS: 7,1 KW</a:t>
            </a:r>
          </a:p>
          <a:p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2217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Profilo di potenza rete elettrica giornaliero e settimanale</a:t>
            </a:r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7" y="2101056"/>
            <a:ext cx="6257925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2667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it-IT" dirty="0"/>
              <a:t>Modulo fotovoltaico </a:t>
            </a:r>
            <a:r>
              <a:rPr lang="it-IT" dirty="0" err="1"/>
              <a:t>SunPower</a:t>
            </a:r>
            <a:r>
              <a:rPr lang="it-IT" dirty="0"/>
              <a:t> Serie E: E20-327-COM</a:t>
            </a:r>
          </a:p>
        </p:txBody>
      </p:sp>
    </p:spTree>
    <p:extLst>
      <p:ext uri="{BB962C8B-B14F-4D97-AF65-F5344CB8AC3E}">
        <p14:creationId xmlns:p14="http://schemas.microsoft.com/office/powerpoint/2010/main" val="2801393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8640"/>
            <a:ext cx="8017100" cy="6525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046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755576" y="2693988"/>
            <a:ext cx="7772400" cy="1470025"/>
          </a:xfrm>
        </p:spPr>
        <p:txBody>
          <a:bodyPr/>
          <a:lstStyle/>
          <a:p>
            <a:r>
              <a:rPr lang="it-IT" dirty="0"/>
              <a:t>Pala Eolica </a:t>
            </a:r>
            <a:r>
              <a:rPr lang="it-IT" dirty="0" err="1"/>
              <a:t>Enair</a:t>
            </a:r>
            <a:r>
              <a:rPr lang="it-IT" dirty="0"/>
              <a:t> E30 Pro</a:t>
            </a:r>
          </a:p>
        </p:txBody>
      </p:sp>
    </p:spTree>
    <p:extLst>
      <p:ext uri="{BB962C8B-B14F-4D97-AF65-F5344CB8AC3E}">
        <p14:creationId xmlns:p14="http://schemas.microsoft.com/office/powerpoint/2010/main" val="3281638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828675"/>
            <a:ext cx="6315075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7439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895350"/>
            <a:ext cx="6286500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9895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30"/>
          <a:stretch/>
        </p:blipFill>
        <p:spPr bwMode="auto">
          <a:xfrm>
            <a:off x="2631732" y="332656"/>
            <a:ext cx="3994958" cy="6104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46938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82DB7CC0553004186AC5896B824E34B" ma:contentTypeVersion="6" ma:contentTypeDescription="Creare un nuovo documento." ma:contentTypeScope="" ma:versionID="b6b13bddb691efe4c5d82cca38151cf0">
  <xsd:schema xmlns:xsd="http://www.w3.org/2001/XMLSchema" xmlns:xs="http://www.w3.org/2001/XMLSchema" xmlns:p="http://schemas.microsoft.com/office/2006/metadata/properties" xmlns:ns2="49628957-67e0-4087-8816-2e5ea2144b27" targetNamespace="http://schemas.microsoft.com/office/2006/metadata/properties" ma:root="true" ma:fieldsID="c6d917cfded6c777bd0c127e30a58a12" ns2:_="">
    <xsd:import namespace="49628957-67e0-4087-8816-2e5ea2144b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628957-67e0-4087-8816-2e5ea2144b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DFBE8BF-2CD1-4499-913F-C20A2D15729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7176B0-B79D-459B-8C45-21E2C2A05AF1}"/>
</file>

<file path=customXml/itemProps3.xml><?xml version="1.0" encoding="utf-8"?>
<ds:datastoreItem xmlns:ds="http://schemas.openxmlformats.org/officeDocument/2006/customXml" ds:itemID="{F4856841-E23C-4245-96EA-25D5914ED40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63</Words>
  <Application>Microsoft Office PowerPoint</Application>
  <PresentationFormat>Presentazione su schermo (4:3)</PresentationFormat>
  <Paragraphs>14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5" baseType="lpstr">
      <vt:lpstr>Tema di Office</vt:lpstr>
      <vt:lpstr>Data center</vt:lpstr>
      <vt:lpstr>Specifiche del data center</vt:lpstr>
      <vt:lpstr>Profilo di potenza rete elettrica giornaliero e settimanale</vt:lpstr>
      <vt:lpstr>Modulo fotovoltaico SunPower Serie E: E20-327-COM</vt:lpstr>
      <vt:lpstr>Presentazione standard di PowerPoint</vt:lpstr>
      <vt:lpstr>Pala Eolica Enair E30 Pro</vt:lpstr>
      <vt:lpstr>Presentazione standard di PowerPoint</vt:lpstr>
      <vt:lpstr>Presentazione standard di PowerPoint</vt:lpstr>
      <vt:lpstr>Presentazione standard di PowerPoint</vt:lpstr>
      <vt:lpstr>Controller</vt:lpstr>
      <vt:lpstr>Batteria</vt:lpstr>
      <vt:lpstr>Riepilogo</vt:lpstr>
      <vt:lpstr>Inverter</vt:lpstr>
      <vt:lpstr>Vari modelli supportati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Utente Windows</dc:creator>
  <cp:lastModifiedBy>Utente Windows</cp:lastModifiedBy>
  <cp:revision>9</cp:revision>
  <dcterms:created xsi:type="dcterms:W3CDTF">2020-05-14T17:06:01Z</dcterms:created>
  <dcterms:modified xsi:type="dcterms:W3CDTF">2020-05-18T16:53:28Z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0x010100E82DB7CC0553004186AC5896B824E34B</vt:lpwstr>
  </property>
</Properties>
</file>