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2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65" d="100"/>
          <a:sy n="65" d="100"/>
        </p:scale>
        <p:origin x="-12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88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84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50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3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12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03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6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7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81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9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74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1098E321-1820-4C01-B638-8B849DD57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476" y="1600199"/>
            <a:ext cx="3539266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BIG DATA Project</a:t>
            </a:r>
            <a:b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team - 6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1">
            <a:extLst>
              <a:ext uri="{FF2B5EF4-FFF2-40B4-BE49-F238E27FC236}">
                <a16:creationId xmlns:a16="http://schemas.microsoft.com/office/drawing/2014/main" id="{70FBCB5F-FF0C-4B54-AFAB-80BF3FB79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4851" y="1600199"/>
            <a:ext cx="6130003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dirty="0"/>
              <a:t>Team Members: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Siddharth Govindarajan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 err="1"/>
              <a:t>Neelima</a:t>
            </a:r>
            <a:r>
              <a:rPr lang="en-US" dirty="0"/>
              <a:t> </a:t>
            </a:r>
            <a:r>
              <a:rPr lang="en-US" dirty="0" err="1"/>
              <a:t>Naladimmu</a:t>
            </a:r>
            <a:endParaRPr lang="en-US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 err="1"/>
              <a:t>Prathyusha</a:t>
            </a:r>
            <a:r>
              <a:rPr lang="en-US" dirty="0"/>
              <a:t> </a:t>
            </a:r>
            <a:r>
              <a:rPr lang="en-US" dirty="0" err="1"/>
              <a:t>Samala</a:t>
            </a:r>
            <a:endParaRPr lang="en-US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 err="1"/>
              <a:t>Ranadeep</a:t>
            </a:r>
            <a:r>
              <a:rPr lang="en-US" dirty="0"/>
              <a:t> Varma </a:t>
            </a:r>
            <a:r>
              <a:rPr lang="en-US" dirty="0" err="1"/>
              <a:t>Mantena</a:t>
            </a:r>
            <a:endParaRPr lang="en-US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 err="1"/>
              <a:t>Adityan</a:t>
            </a:r>
            <a:r>
              <a:rPr lang="en-US" dirty="0"/>
              <a:t> Rajendran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Gift </a:t>
            </a:r>
            <a:r>
              <a:rPr lang="en-US" dirty="0" err="1"/>
              <a:t>Chima</a:t>
            </a:r>
            <a:endParaRPr lang="en-US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automobile, car, cargo, delivery, transport, transportation, truck, vehicle icon">
            <a:extLst>
              <a:ext uri="{FF2B5EF4-FFF2-40B4-BE49-F238E27FC236}">
                <a16:creationId xmlns:a16="http://schemas.microsoft.com/office/drawing/2014/main" id="{DC2AF870-A028-423A-AC16-9CBF15A32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5" y="-555006"/>
            <a:ext cx="3891133" cy="389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8B8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C9D9B-1226-49F2-B806-37471024559D}"/>
              </a:ext>
            </a:extLst>
          </p:cNvPr>
          <p:cNvSpPr txBox="1"/>
          <p:nvPr/>
        </p:nvSpPr>
        <p:spPr>
          <a:xfrm>
            <a:off x="6046006" y="612844"/>
            <a:ext cx="53071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OBJECTIVE</a:t>
            </a:r>
            <a:br>
              <a:rPr lang="en-US" b="1" u="sng" dirty="0"/>
            </a:br>
            <a:endParaRPr lang="en-US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 data in excel file to Hadoop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 the hive database table with the excel file from Hadoop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Connect tableau to this hive to get the data in this </a:t>
            </a:r>
            <a:r>
              <a:rPr lang="en-US" dirty="0" err="1"/>
              <a:t>vmware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risk factor by dividing (Events / Total miles) * 10 ^ 6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Normalize step 4 to get values between 0 and 10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the driver who have normalized </a:t>
            </a:r>
            <a:br>
              <a:rPr lang="en-US" dirty="0"/>
            </a:br>
            <a:r>
              <a:rPr lang="en-US" dirty="0"/>
              <a:t>risk factor &gt;= 7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Plot the same to have a visualize and understand better.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6DC63-6247-41C7-8C36-22EDA39F87C6}"/>
              </a:ext>
            </a:extLst>
          </p:cNvPr>
          <p:cNvSpPr txBox="1"/>
          <p:nvPr/>
        </p:nvSpPr>
        <p:spPr>
          <a:xfrm>
            <a:off x="752502" y="612844"/>
            <a:ext cx="4816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PROBLEM STATEMENT</a:t>
            </a:r>
            <a:br>
              <a:rPr lang="en-US" b="1" u="sng" dirty="0"/>
            </a:b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</a:t>
            </a:r>
            <a:r>
              <a:rPr lang="en-US" dirty="0" err="1"/>
              <a:t>GeoLocation</a:t>
            </a:r>
            <a:r>
              <a:rPr lang="en-US" dirty="0"/>
              <a:t> excel file having truck driver incidents in California state.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excel file to Hadoop and load it to tableau to determine risk factors.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 the same by bar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D1DD39-3F6F-41F2-BE2A-002A85FA4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59" y="3306362"/>
            <a:ext cx="2579426" cy="299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7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8B8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3BA38-CA9C-4CC8-941A-E9DB5729C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71" y="825912"/>
            <a:ext cx="11041258" cy="482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5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AC8C30-93FA-4F99-80C4-C952D83A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ACDE2A-6BC1-4786-87B1-F7DA3535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2CC8B5-9886-4AFA-BE09-6178A4ED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F32A0E-05A0-47B4-AA1E-84704ACC6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31EC3-9556-4509-8379-DDBE0D4E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Number of events">
            <a:extLst>
              <a:ext uri="{FF2B5EF4-FFF2-40B4-BE49-F238E27FC236}">
                <a16:creationId xmlns:a16="http://schemas.microsoft.com/office/drawing/2014/main" id="{B5DBD681-5A30-45E1-B8E8-B9516ECA3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08" y="643467"/>
            <a:ext cx="3933915" cy="5571066"/>
          </a:xfrm>
          <a:prstGeom prst="rect">
            <a:avLst/>
          </a:prstGeom>
        </p:spPr>
      </p:pic>
      <p:pic>
        <p:nvPicPr>
          <p:cNvPr id="3" name="slide3" descr="Risk_Factor_greater_than_7 ">
            <a:extLst>
              <a:ext uri="{FF2B5EF4-FFF2-40B4-BE49-F238E27FC236}">
                <a16:creationId xmlns:a16="http://schemas.microsoft.com/office/drawing/2014/main" id="{9F04C357-86CF-4610-9355-E0942CCFC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177" y="643467"/>
            <a:ext cx="6261028" cy="535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BIG DATA Project  team - 6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Project  team </dc:title>
  <dc:creator>Govindarajan, Siddharth</dc:creator>
  <cp:lastModifiedBy>Govindarajan, Siddharth</cp:lastModifiedBy>
  <cp:revision>16</cp:revision>
  <dcterms:created xsi:type="dcterms:W3CDTF">2019-11-10T03:32:34Z</dcterms:created>
  <dcterms:modified xsi:type="dcterms:W3CDTF">2019-11-13T21:00:55Z</dcterms:modified>
</cp:coreProperties>
</file>