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58" r:id="rId5"/>
    <p:sldId id="259"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69"/>
  </p:normalViewPr>
  <p:slideViewPr>
    <p:cSldViewPr snapToGrid="0" snapToObjects="1">
      <p:cViewPr varScale="1">
        <p:scale>
          <a:sx n="111" d="100"/>
          <a:sy n="111" d="100"/>
        </p:scale>
        <p:origin x="21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AAC537A-B7C5-3340-97EB-67047FEEC315}" type="datetimeFigureOut">
              <a:rPr lang="en-US" smtClean="0"/>
              <a:t>12/4/22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273330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AC537A-B7C5-3340-97EB-67047FEEC315}"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285810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AAC537A-B7C5-3340-97EB-67047FEEC315}" type="datetimeFigureOut">
              <a:rPr lang="en-US" smtClean="0"/>
              <a:t>12/4/22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397718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AC537A-B7C5-3340-97EB-67047FEEC315}" type="datetimeFigureOut">
              <a:rPr lang="en-US" smtClean="0"/>
              <a:t>12/4/22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245060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AAC537A-B7C5-3340-97EB-67047FEEC315}" type="datetimeFigureOut">
              <a:rPr lang="en-US" smtClean="0"/>
              <a:t>12/4/22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71757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AAC537A-B7C5-3340-97EB-67047FEEC315}" type="datetimeFigureOut">
              <a:rPr lang="en-US" smtClean="0"/>
              <a:t>12/4/22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45420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AAC537A-B7C5-3340-97EB-67047FEEC315}" type="datetimeFigureOut">
              <a:rPr lang="en-US" smtClean="0"/>
              <a:t>12/4/22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334179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AAC537A-B7C5-3340-97EB-67047FEEC315}" type="datetimeFigureOut">
              <a:rPr lang="en-US" smtClean="0"/>
              <a:t>12/4/22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318955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AAC537A-B7C5-3340-97EB-67047FEEC315}" type="datetimeFigureOut">
              <a:rPr lang="en-US" smtClean="0"/>
              <a:t>12/4/22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397362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AAC537A-B7C5-3340-97EB-67047FEEC315}" type="datetimeFigureOut">
              <a:rPr lang="en-US" smtClean="0"/>
              <a:t>12/4/22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94713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AAC537A-B7C5-3340-97EB-67047FEEC315}" type="datetimeFigureOut">
              <a:rPr lang="en-US" smtClean="0"/>
              <a:t>12/4/22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F6801F6F-6E79-6E48-A8FE-DDDA956FC841}" type="slidenum">
              <a:rPr lang="en-US" smtClean="0"/>
              <a:t>‹#›</a:t>
            </a:fld>
            <a:endParaRPr lang="en-US"/>
          </a:p>
        </p:txBody>
      </p:sp>
    </p:spTree>
    <p:extLst>
      <p:ext uri="{BB962C8B-B14F-4D97-AF65-F5344CB8AC3E}">
        <p14:creationId xmlns:p14="http://schemas.microsoft.com/office/powerpoint/2010/main" val="114894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AAC537A-B7C5-3340-97EB-67047FEEC315}" type="datetimeFigureOut">
              <a:rPr lang="en-US" smtClean="0"/>
              <a:t>12/4/22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6801F6F-6E79-6E48-A8FE-DDDA956FC841}" type="slidenum">
              <a:rPr lang="en-US" smtClean="0"/>
              <a:t>‹#›</a:t>
            </a:fld>
            <a:endParaRPr lang="en-US"/>
          </a:p>
        </p:txBody>
      </p:sp>
    </p:spTree>
    <p:extLst>
      <p:ext uri="{BB962C8B-B14F-4D97-AF65-F5344CB8AC3E}">
        <p14:creationId xmlns:p14="http://schemas.microsoft.com/office/powerpoint/2010/main" val="3099998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E51A-E29D-9A49-918D-E416747B9AEC}"/>
              </a:ext>
            </a:extLst>
          </p:cNvPr>
          <p:cNvSpPr>
            <a:spLocks noGrp="1"/>
          </p:cNvSpPr>
          <p:nvPr>
            <p:ph type="ctrTitle"/>
          </p:nvPr>
        </p:nvSpPr>
        <p:spPr/>
        <p:txBody>
          <a:bodyPr>
            <a:normAutofit fontScale="90000"/>
          </a:bodyPr>
          <a:lstStyle/>
          <a:p>
            <a:r>
              <a:rPr lang="en-IN" dirty="0"/>
              <a:t>How giving more pets and treats to dogs can help avert the global climate crisis</a:t>
            </a:r>
            <a:endParaRPr lang="en-US" dirty="0"/>
          </a:p>
        </p:txBody>
      </p:sp>
      <p:sp>
        <p:nvSpPr>
          <p:cNvPr id="3" name="Subtitle 2">
            <a:extLst>
              <a:ext uri="{FF2B5EF4-FFF2-40B4-BE49-F238E27FC236}">
                <a16:creationId xmlns:a16="http://schemas.microsoft.com/office/drawing/2014/main" id="{7FFB44CF-9754-E149-92F0-F010EABFAE2B}"/>
              </a:ext>
            </a:extLst>
          </p:cNvPr>
          <p:cNvSpPr>
            <a:spLocks noGrp="1"/>
          </p:cNvSpPr>
          <p:nvPr>
            <p:ph type="subTitle" idx="1"/>
          </p:nvPr>
        </p:nvSpPr>
        <p:spPr/>
        <p:txBody>
          <a:bodyPr/>
          <a:lstStyle/>
          <a:p>
            <a:r>
              <a:rPr lang="en-US" dirty="0" err="1"/>
              <a:t>Buzo</a:t>
            </a:r>
            <a:endParaRPr lang="en-US" dirty="0"/>
          </a:p>
        </p:txBody>
      </p:sp>
    </p:spTree>
    <p:extLst>
      <p:ext uri="{BB962C8B-B14F-4D97-AF65-F5344CB8AC3E}">
        <p14:creationId xmlns:p14="http://schemas.microsoft.com/office/powerpoint/2010/main" val="392513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0A62-001F-4E4F-A15E-5211D237F3D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7343EFD-21D2-7F4E-9E1F-9CEF28AB3CBD}"/>
              </a:ext>
            </a:extLst>
          </p:cNvPr>
          <p:cNvSpPr>
            <a:spLocks noGrp="1"/>
          </p:cNvSpPr>
          <p:nvPr>
            <p:ph idx="1"/>
          </p:nvPr>
        </p:nvSpPr>
        <p:spPr/>
        <p:txBody>
          <a:bodyPr/>
          <a:lstStyle/>
          <a:p>
            <a:r>
              <a:rPr lang="en-IN" dirty="0"/>
              <a:t>Hello everyone, my name is </a:t>
            </a:r>
            <a:r>
              <a:rPr lang="en-IN" dirty="0" err="1"/>
              <a:t>Buzo</a:t>
            </a:r>
            <a:r>
              <a:rPr lang="en-IN" dirty="0"/>
              <a:t> and today I will be discussing how giving more pets and treats to dogs can help avert the global climate crisis. Dogs are often considered man's best friend, but they can also be a valuable ally in the fight against climate change. Let's explore how this can be possible.</a:t>
            </a:r>
          </a:p>
        </p:txBody>
      </p:sp>
    </p:spTree>
    <p:extLst>
      <p:ext uri="{BB962C8B-B14F-4D97-AF65-F5344CB8AC3E}">
        <p14:creationId xmlns:p14="http://schemas.microsoft.com/office/powerpoint/2010/main" val="66553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0A62-001F-4E4F-A15E-5211D237F3DE}"/>
              </a:ext>
            </a:extLst>
          </p:cNvPr>
          <p:cNvSpPr>
            <a:spLocks noGrp="1"/>
          </p:cNvSpPr>
          <p:nvPr>
            <p:ph type="title"/>
          </p:nvPr>
        </p:nvSpPr>
        <p:spPr/>
        <p:txBody>
          <a:bodyPr/>
          <a:lstStyle/>
          <a:p>
            <a:r>
              <a:rPr lang="en-IN" dirty="0"/>
              <a:t>The Benefits of Owning a Dog</a:t>
            </a:r>
            <a:endParaRPr lang="en-US" dirty="0"/>
          </a:p>
        </p:txBody>
      </p:sp>
      <p:sp>
        <p:nvSpPr>
          <p:cNvPr id="3" name="Content Placeholder 2">
            <a:extLst>
              <a:ext uri="{FF2B5EF4-FFF2-40B4-BE49-F238E27FC236}">
                <a16:creationId xmlns:a16="http://schemas.microsoft.com/office/drawing/2014/main" id="{17343EFD-21D2-7F4E-9E1F-9CEF28AB3CBD}"/>
              </a:ext>
            </a:extLst>
          </p:cNvPr>
          <p:cNvSpPr>
            <a:spLocks noGrp="1"/>
          </p:cNvSpPr>
          <p:nvPr>
            <p:ph idx="1"/>
          </p:nvPr>
        </p:nvSpPr>
        <p:spPr/>
        <p:txBody>
          <a:bodyPr/>
          <a:lstStyle/>
          <a:p>
            <a:r>
              <a:rPr lang="en-IN" dirty="0"/>
              <a:t>Owning a dog has numerous benefits for both the owner and the environment. Dogs provide companionship and improve mental and physical health, leading to a happier and healthier lifestyle. Furthermore, dogs can reduce household waste and energy consumption through their natural </a:t>
            </a:r>
            <a:r>
              <a:rPr lang="en-IN" dirty="0" err="1"/>
              <a:t>behaviors</a:t>
            </a:r>
            <a:r>
              <a:rPr lang="en-IN" dirty="0"/>
              <a:t> and habits.</a:t>
            </a:r>
          </a:p>
        </p:txBody>
      </p:sp>
    </p:spTree>
    <p:extLst>
      <p:ext uri="{BB962C8B-B14F-4D97-AF65-F5344CB8AC3E}">
        <p14:creationId xmlns:p14="http://schemas.microsoft.com/office/powerpoint/2010/main" val="163195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0A62-001F-4E4F-A15E-5211D237F3DE}"/>
              </a:ext>
            </a:extLst>
          </p:cNvPr>
          <p:cNvSpPr>
            <a:spLocks noGrp="1"/>
          </p:cNvSpPr>
          <p:nvPr>
            <p:ph type="title"/>
          </p:nvPr>
        </p:nvSpPr>
        <p:spPr/>
        <p:txBody>
          <a:bodyPr>
            <a:normAutofit fontScale="90000"/>
          </a:bodyPr>
          <a:lstStyle/>
          <a:p>
            <a:r>
              <a:rPr lang="en-IN" dirty="0"/>
              <a:t>The Negative Impact of Industrial Pet Food</a:t>
            </a:r>
            <a:endParaRPr lang="en-US" dirty="0"/>
          </a:p>
        </p:txBody>
      </p:sp>
      <p:sp>
        <p:nvSpPr>
          <p:cNvPr id="3" name="Content Placeholder 2">
            <a:extLst>
              <a:ext uri="{FF2B5EF4-FFF2-40B4-BE49-F238E27FC236}">
                <a16:creationId xmlns:a16="http://schemas.microsoft.com/office/drawing/2014/main" id="{17343EFD-21D2-7F4E-9E1F-9CEF28AB3CBD}"/>
              </a:ext>
            </a:extLst>
          </p:cNvPr>
          <p:cNvSpPr>
            <a:spLocks noGrp="1"/>
          </p:cNvSpPr>
          <p:nvPr>
            <p:ph idx="1"/>
          </p:nvPr>
        </p:nvSpPr>
        <p:spPr/>
        <p:txBody>
          <a:bodyPr/>
          <a:lstStyle/>
          <a:p>
            <a:r>
              <a:rPr lang="en-IN" dirty="0"/>
              <a:t>Unfortunately, the industrial pet food industry has a significant negative impact on the environment. The production of pet food often involves intensive farming, transportation, and packaging, all of which contribute to greenhouse gas emissions and pollution. By giving our dogs natural, organic, and locally-sourced treats and meals, we can reduce our carbon footprint and support sustainable agriculture.</a:t>
            </a:r>
          </a:p>
        </p:txBody>
      </p:sp>
    </p:spTree>
    <p:extLst>
      <p:ext uri="{BB962C8B-B14F-4D97-AF65-F5344CB8AC3E}">
        <p14:creationId xmlns:p14="http://schemas.microsoft.com/office/powerpoint/2010/main" val="429363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0A62-001F-4E4F-A15E-5211D237F3DE}"/>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17343EFD-21D2-7F4E-9E1F-9CEF28AB3CBD}"/>
              </a:ext>
            </a:extLst>
          </p:cNvPr>
          <p:cNvSpPr>
            <a:spLocks noGrp="1"/>
          </p:cNvSpPr>
          <p:nvPr>
            <p:ph idx="1"/>
          </p:nvPr>
        </p:nvSpPr>
        <p:spPr/>
        <p:txBody>
          <a:bodyPr/>
          <a:lstStyle/>
          <a:p>
            <a:r>
              <a:rPr lang="en-IN" dirty="0"/>
              <a:t>In conclusion, giving more pets and treats to dogs can help avert the global climate crisis in several ways. By providing companionship and reducing household waste, dogs can improve our health and reduce our environmental impact. By choosing natural and organic treats and meals, we can support sustainable agriculture and reduce greenhouse gas emissions. And by petting our dogs, we can reduce stress and improve our overall health. Let's all do our part to support our furry friends and protect the planet!</a:t>
            </a:r>
          </a:p>
        </p:txBody>
      </p:sp>
    </p:spTree>
    <p:extLst>
      <p:ext uri="{BB962C8B-B14F-4D97-AF65-F5344CB8AC3E}">
        <p14:creationId xmlns:p14="http://schemas.microsoft.com/office/powerpoint/2010/main" val="119028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9DDB-96E8-4546-9297-5477980D0ACE}"/>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A9EF8A34-15B6-AF43-9691-95F9EFB27A94}"/>
              </a:ext>
            </a:extLst>
          </p:cNvPr>
          <p:cNvSpPr>
            <a:spLocks noGrp="1"/>
          </p:cNvSpPr>
          <p:nvPr>
            <p:ph type="body" idx="1"/>
          </p:nvPr>
        </p:nvSpPr>
        <p:spPr/>
        <p:txBody>
          <a:bodyPr/>
          <a:lstStyle/>
          <a:p>
            <a:r>
              <a:rPr lang="en-US" dirty="0"/>
              <a:t>Now give treats.</a:t>
            </a:r>
          </a:p>
        </p:txBody>
      </p:sp>
    </p:spTree>
    <p:extLst>
      <p:ext uri="{BB962C8B-B14F-4D97-AF65-F5344CB8AC3E}">
        <p14:creationId xmlns:p14="http://schemas.microsoft.com/office/powerpoint/2010/main" val="222022183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{75E049B5-B3F4-8B4D-9747-A4D0FAEC2EBE}tf16401369</Template>
  <TotalTime>1</TotalTime>
  <Words>305</Words>
  <Application>Microsoft Macintosh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 Light</vt:lpstr>
      <vt:lpstr>Rockwell</vt:lpstr>
      <vt:lpstr>Wingdings</vt:lpstr>
      <vt:lpstr>Atlas</vt:lpstr>
      <vt:lpstr>How giving more pets and treats to dogs can help avert the global climate crisis</vt:lpstr>
      <vt:lpstr>Introduction</vt:lpstr>
      <vt:lpstr>The Benefits of Owning a Dog</vt:lpstr>
      <vt:lpstr>The Negative Impact of Industrial Pet Food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giving more pets and treats to dogs can help avert the global climate crisis</dc:title>
  <dc:creator>Gurjot Sidhu</dc:creator>
  <cp:lastModifiedBy>Gurjot Sidhu</cp:lastModifiedBy>
  <cp:revision>1</cp:revision>
  <dcterms:created xsi:type="dcterms:W3CDTF">2022-12-04T08:55:03Z</dcterms:created>
  <dcterms:modified xsi:type="dcterms:W3CDTF">2022-12-04T08:56:34Z</dcterms:modified>
</cp:coreProperties>
</file>