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1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4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0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roller paint in white">
            <a:extLst>
              <a:ext uri="{FF2B5EF4-FFF2-40B4-BE49-F238E27FC236}">
                <a16:creationId xmlns:a16="http://schemas.microsoft.com/office/drawing/2014/main" id="{5D9E1A1D-DCAA-FC0D-1D8E-EC035A3450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4E5A71-165E-2943-D209-335D4B2B7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Primer design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038BA-AF45-FCA2-3DA3-E09878DD2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s-CO" dirty="0">
                <a:solidFill>
                  <a:srgbClr val="FFFFFF"/>
                </a:solidFill>
              </a:rPr>
              <a:t>ACCS1_1, ASAT_2 &amp; 3, MYB12, MYC1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F0B9-BE03-24CD-4DED-F655F2F2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AACS1_1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894EA-B049-09EE-15AA-C0037058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9" y="2423324"/>
            <a:ext cx="11683350" cy="25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7101-717E-1B5A-81A8-B3F79960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ASAT 2 &amp; 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CB23E-044F-295C-4F04-DEAA5FD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2" y="2630308"/>
            <a:ext cx="11759596" cy="14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3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56F8-D2F8-0E5E-F4A9-C156635F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MYB12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BC6B9-7022-CA15-87F2-1C2422D2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5" y="2508628"/>
            <a:ext cx="11442190" cy="22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AD26-CD2D-BDCF-4E5B-EE388582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MYC1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C0281-FBAD-E906-B297-26C7091B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8" y="2291797"/>
            <a:ext cx="11900796" cy="227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623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RightStep">
      <a:dk1>
        <a:srgbClr val="000000"/>
      </a:dk1>
      <a:lt1>
        <a:srgbClr val="FFFFFF"/>
      </a:lt1>
      <a:dk2>
        <a:srgbClr val="412F24"/>
      </a:dk2>
      <a:lt2>
        <a:srgbClr val="E4E8E2"/>
      </a:lt2>
      <a:accent1>
        <a:srgbClr val="A24DC3"/>
      </a:accent1>
      <a:accent2>
        <a:srgbClr val="B13BA1"/>
      </a:accent2>
      <a:accent3>
        <a:srgbClr val="C34D81"/>
      </a:accent3>
      <a:accent4>
        <a:srgbClr val="B13B3E"/>
      </a:accent4>
      <a:accent5>
        <a:srgbClr val="C37B4D"/>
      </a:accent5>
      <a:accent6>
        <a:srgbClr val="B19A3B"/>
      </a:accent6>
      <a:hlink>
        <a:srgbClr val="378DA5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Bierstadt</vt:lpstr>
      <vt:lpstr>GestaltVTI</vt:lpstr>
      <vt:lpstr>Primer design</vt:lpstr>
      <vt:lpstr>AACS1_1</vt:lpstr>
      <vt:lpstr>ASAT 2 &amp; 3</vt:lpstr>
      <vt:lpstr>MYB12</vt:lpstr>
      <vt:lpstr>MYC1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Gina Sierra</dc:creator>
  <cp:lastModifiedBy>Gina Sierra</cp:lastModifiedBy>
  <cp:revision>1</cp:revision>
  <dcterms:created xsi:type="dcterms:W3CDTF">2025-02-01T00:17:20Z</dcterms:created>
  <dcterms:modified xsi:type="dcterms:W3CDTF">2025-02-01T01:09:05Z</dcterms:modified>
</cp:coreProperties>
</file>