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sierrar14@outlook.com" userId="fb2f282ce878086b" providerId="LiveId" clId="{9B9C0534-58FC-4869-9946-ACB12500E633}"/>
    <pc:docChg chg="addSld delSld modSld">
      <pc:chgData name="gsierrar14@outlook.com" userId="fb2f282ce878086b" providerId="LiveId" clId="{9B9C0534-58FC-4869-9946-ACB12500E633}" dt="2025-02-07T20:59:05.501" v="112" actId="1076"/>
      <pc:docMkLst>
        <pc:docMk/>
      </pc:docMkLst>
      <pc:sldChg chg="modSp mod">
        <pc:chgData name="gsierrar14@outlook.com" userId="fb2f282ce878086b" providerId="LiveId" clId="{9B9C0534-58FC-4869-9946-ACB12500E633}" dt="2025-02-05T17:34:28.654" v="33" actId="20577"/>
        <pc:sldMkLst>
          <pc:docMk/>
          <pc:sldMk cId="3544933023" sldId="258"/>
        </pc:sldMkLst>
        <pc:spChg chg="mod">
          <ac:chgData name="gsierrar14@outlook.com" userId="fb2f282ce878086b" providerId="LiveId" clId="{9B9C0534-58FC-4869-9946-ACB12500E633}" dt="2025-02-05T17:34:28.654" v="33" actId="20577"/>
          <ac:spMkLst>
            <pc:docMk/>
            <pc:sldMk cId="3544933023" sldId="258"/>
            <ac:spMk id="2" creationId="{D22C7101-717E-1B5A-81A8-B3F7996053E2}"/>
          </ac:spMkLst>
        </pc:spChg>
      </pc:sldChg>
      <pc:sldChg chg="addSp delSp modSp new mod">
        <pc:chgData name="gsierrar14@outlook.com" userId="fb2f282ce878086b" providerId="LiveId" clId="{9B9C0534-58FC-4869-9946-ACB12500E633}" dt="2025-02-05T17:34:25.005" v="32" actId="1076"/>
        <pc:sldMkLst>
          <pc:docMk/>
          <pc:sldMk cId="884596730" sldId="261"/>
        </pc:sldMkLst>
        <pc:spChg chg="mod">
          <ac:chgData name="gsierrar14@outlook.com" userId="fb2f282ce878086b" providerId="LiveId" clId="{9B9C0534-58FC-4869-9946-ACB12500E633}" dt="2025-02-05T17:33:58.533" v="27" actId="20577"/>
          <ac:spMkLst>
            <pc:docMk/>
            <pc:sldMk cId="884596730" sldId="261"/>
            <ac:spMk id="2" creationId="{090131A0-B786-FAC7-8332-873AA0F6C934}"/>
          </ac:spMkLst>
        </pc:spChg>
        <pc:picChg chg="add mod ord">
          <ac:chgData name="gsierrar14@outlook.com" userId="fb2f282ce878086b" providerId="LiveId" clId="{9B9C0534-58FC-4869-9946-ACB12500E633}" dt="2025-02-05T17:34:25.005" v="32" actId="1076"/>
          <ac:picMkLst>
            <pc:docMk/>
            <pc:sldMk cId="884596730" sldId="261"/>
            <ac:picMk id="5" creationId="{21AC23F5-5547-F958-774A-81FD6AA70E20}"/>
          </ac:picMkLst>
        </pc:picChg>
      </pc:sldChg>
      <pc:sldChg chg="new del">
        <pc:chgData name="gsierrar14@outlook.com" userId="fb2f282ce878086b" providerId="LiveId" clId="{9B9C0534-58FC-4869-9946-ACB12500E633}" dt="2025-02-05T17:33:20.980" v="1" actId="47"/>
        <pc:sldMkLst>
          <pc:docMk/>
          <pc:sldMk cId="1141902732" sldId="261"/>
        </pc:sldMkLst>
      </pc:sldChg>
      <pc:sldChg chg="addSp modSp new mod">
        <pc:chgData name="gsierrar14@outlook.com" userId="fb2f282ce878086b" providerId="LiveId" clId="{9B9C0534-58FC-4869-9946-ACB12500E633}" dt="2025-02-07T18:28:57.314" v="61" actId="14100"/>
        <pc:sldMkLst>
          <pc:docMk/>
          <pc:sldMk cId="3199291570" sldId="262"/>
        </pc:sldMkLst>
        <pc:spChg chg="mod">
          <ac:chgData name="gsierrar14@outlook.com" userId="fb2f282ce878086b" providerId="LiveId" clId="{9B9C0534-58FC-4869-9946-ACB12500E633}" dt="2025-02-07T18:28:44.970" v="58" actId="20577"/>
          <ac:spMkLst>
            <pc:docMk/>
            <pc:sldMk cId="3199291570" sldId="262"/>
            <ac:spMk id="2" creationId="{96C8FCDB-77D0-09B1-9518-479E12496C56}"/>
          </ac:spMkLst>
        </pc:spChg>
        <pc:picChg chg="add mod">
          <ac:chgData name="gsierrar14@outlook.com" userId="fb2f282ce878086b" providerId="LiveId" clId="{9B9C0534-58FC-4869-9946-ACB12500E633}" dt="2025-02-07T18:27:10.291" v="54" actId="1076"/>
          <ac:picMkLst>
            <pc:docMk/>
            <pc:sldMk cId="3199291570" sldId="262"/>
            <ac:picMk id="5" creationId="{15B662CA-7CBE-9B7C-3CC2-8A68760869FF}"/>
          </ac:picMkLst>
        </pc:picChg>
        <pc:picChg chg="add mod">
          <ac:chgData name="gsierrar14@outlook.com" userId="fb2f282ce878086b" providerId="LiveId" clId="{9B9C0534-58FC-4869-9946-ACB12500E633}" dt="2025-02-07T18:28:57.314" v="61" actId="14100"/>
          <ac:picMkLst>
            <pc:docMk/>
            <pc:sldMk cId="3199291570" sldId="262"/>
            <ac:picMk id="7" creationId="{5C50CA93-D991-98D9-5FC8-41F1DEEEB4ED}"/>
          </ac:picMkLst>
        </pc:picChg>
      </pc:sldChg>
      <pc:sldChg chg="addSp modSp new mod">
        <pc:chgData name="gsierrar14@outlook.com" userId="fb2f282ce878086b" providerId="LiveId" clId="{9B9C0534-58FC-4869-9946-ACB12500E633}" dt="2025-02-07T18:35:43.645" v="75" actId="14100"/>
        <pc:sldMkLst>
          <pc:docMk/>
          <pc:sldMk cId="3482669462" sldId="263"/>
        </pc:sldMkLst>
        <pc:spChg chg="mod">
          <ac:chgData name="gsierrar14@outlook.com" userId="fb2f282ce878086b" providerId="LiveId" clId="{9B9C0534-58FC-4869-9946-ACB12500E633}" dt="2025-02-07T18:35:36.260" v="72" actId="20577"/>
          <ac:spMkLst>
            <pc:docMk/>
            <pc:sldMk cId="3482669462" sldId="263"/>
            <ac:spMk id="2" creationId="{A3D6AC57-9777-243A-D637-87EDC3F5D1A0}"/>
          </ac:spMkLst>
        </pc:spChg>
        <pc:picChg chg="add mod">
          <ac:chgData name="gsierrar14@outlook.com" userId="fb2f282ce878086b" providerId="LiveId" clId="{9B9C0534-58FC-4869-9946-ACB12500E633}" dt="2025-02-07T18:32:49.103" v="67" actId="1076"/>
          <ac:picMkLst>
            <pc:docMk/>
            <pc:sldMk cId="3482669462" sldId="263"/>
            <ac:picMk id="5" creationId="{20BF6BC4-3BDD-BCAB-132C-390BE5828CAA}"/>
          </ac:picMkLst>
        </pc:picChg>
        <pc:picChg chg="add mod">
          <ac:chgData name="gsierrar14@outlook.com" userId="fb2f282ce878086b" providerId="LiveId" clId="{9B9C0534-58FC-4869-9946-ACB12500E633}" dt="2025-02-07T18:35:43.645" v="75" actId="14100"/>
          <ac:picMkLst>
            <pc:docMk/>
            <pc:sldMk cId="3482669462" sldId="263"/>
            <ac:picMk id="7" creationId="{560AE28B-20C7-4073-0797-2B8636870961}"/>
          </ac:picMkLst>
        </pc:picChg>
      </pc:sldChg>
      <pc:sldChg chg="addSp modSp new mod">
        <pc:chgData name="gsierrar14@outlook.com" userId="fb2f282ce878086b" providerId="LiveId" clId="{9B9C0534-58FC-4869-9946-ACB12500E633}" dt="2025-02-07T18:40:26.973" v="98" actId="1076"/>
        <pc:sldMkLst>
          <pc:docMk/>
          <pc:sldMk cId="2409120309" sldId="264"/>
        </pc:sldMkLst>
        <pc:spChg chg="mod">
          <ac:chgData name="gsierrar14@outlook.com" userId="fb2f282ce878086b" providerId="LiveId" clId="{9B9C0534-58FC-4869-9946-ACB12500E633}" dt="2025-02-07T18:40:21.211" v="96" actId="20577"/>
          <ac:spMkLst>
            <pc:docMk/>
            <pc:sldMk cId="2409120309" sldId="264"/>
            <ac:spMk id="2" creationId="{5FE6DB7C-FE22-62B1-8509-A91B37903C91}"/>
          </ac:spMkLst>
        </pc:spChg>
        <pc:picChg chg="add mod">
          <ac:chgData name="gsierrar14@outlook.com" userId="fb2f282ce878086b" providerId="LiveId" clId="{9B9C0534-58FC-4869-9946-ACB12500E633}" dt="2025-02-07T18:39:11.604" v="89" actId="1076"/>
          <ac:picMkLst>
            <pc:docMk/>
            <pc:sldMk cId="2409120309" sldId="264"/>
            <ac:picMk id="5" creationId="{8BF17514-AE8C-87FB-302B-F16BFC141D75}"/>
          </ac:picMkLst>
        </pc:picChg>
        <pc:picChg chg="add mod">
          <ac:chgData name="gsierrar14@outlook.com" userId="fb2f282ce878086b" providerId="LiveId" clId="{9B9C0534-58FC-4869-9946-ACB12500E633}" dt="2025-02-07T18:40:26.973" v="98" actId="1076"/>
          <ac:picMkLst>
            <pc:docMk/>
            <pc:sldMk cId="2409120309" sldId="264"/>
            <ac:picMk id="7" creationId="{49D2F1F4-BA70-CCBC-041B-DDC53C15316A}"/>
          </ac:picMkLst>
        </pc:picChg>
      </pc:sldChg>
      <pc:sldChg chg="addSp modSp new mod">
        <pc:chgData name="gsierrar14@outlook.com" userId="fb2f282ce878086b" providerId="LiveId" clId="{9B9C0534-58FC-4869-9946-ACB12500E633}" dt="2025-02-07T20:59:05.501" v="112" actId="1076"/>
        <pc:sldMkLst>
          <pc:docMk/>
          <pc:sldMk cId="986868007" sldId="265"/>
        </pc:sldMkLst>
        <pc:spChg chg="mod">
          <ac:chgData name="gsierrar14@outlook.com" userId="fb2f282ce878086b" providerId="LiveId" clId="{9B9C0534-58FC-4869-9946-ACB12500E633}" dt="2025-02-07T20:58:36.819" v="110" actId="20577"/>
          <ac:spMkLst>
            <pc:docMk/>
            <pc:sldMk cId="986868007" sldId="265"/>
            <ac:spMk id="2" creationId="{D067AC5B-5E16-5C8B-2E56-C62D8D0FE01B}"/>
          </ac:spMkLst>
        </pc:spChg>
        <pc:picChg chg="add mod">
          <ac:chgData name="gsierrar14@outlook.com" userId="fb2f282ce878086b" providerId="LiveId" clId="{9B9C0534-58FC-4869-9946-ACB12500E633}" dt="2025-02-07T20:59:05.501" v="112" actId="1076"/>
          <ac:picMkLst>
            <pc:docMk/>
            <pc:sldMk cId="986868007" sldId="265"/>
            <ac:picMk id="5" creationId="{D2357AD9-E586-4E55-B419-1718CE1747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roller paint in white">
            <a:extLst>
              <a:ext uri="{FF2B5EF4-FFF2-40B4-BE49-F238E27FC236}">
                <a16:creationId xmlns:a16="http://schemas.microsoft.com/office/drawing/2014/main" id="{5D9E1A1D-DCAA-FC0D-1D8E-EC035A3450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4E5A71-165E-2943-D209-335D4B2B7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Primer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038BA-AF45-FCA2-3DA3-E09878DD2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ACCS1_1, ASAT_2 &amp; 3, MYB12, MYC1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AC5B-5E16-5C8B-2E56-C62D8D0F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ASAT3 2&amp;3</a:t>
            </a:r>
            <a:br>
              <a:rPr lang="es-CO" dirty="0"/>
            </a:br>
            <a:r>
              <a:rPr lang="es-CO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945A-E14A-1D86-1BB4-EBB588F6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57AD9-E586-4E55-B419-1718CE17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1" y="1995677"/>
            <a:ext cx="1036464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F0B9-BE03-24CD-4DED-F655F2F2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AACS1_1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894EA-B049-09EE-15AA-C0037058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9" y="2423324"/>
            <a:ext cx="11683350" cy="25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7101-717E-1B5A-81A8-B3F79960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ASAT3 2 &amp;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CB23E-044F-295C-4F04-DEAA5FD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2" y="2630308"/>
            <a:ext cx="11759596" cy="14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3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31A0-B786-FAC7-8332-873AA0F6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ASAT3_5 CHR 7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C23F5-5547-F958-774A-81FD6AA70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17" y="2913652"/>
            <a:ext cx="11664365" cy="2643087"/>
          </a:xfrm>
        </p:spPr>
      </p:pic>
    </p:spTree>
    <p:extLst>
      <p:ext uri="{BB962C8B-B14F-4D97-AF65-F5344CB8AC3E}">
        <p14:creationId xmlns:p14="http://schemas.microsoft.com/office/powerpoint/2010/main" val="88459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56F8-D2F8-0E5E-F4A9-C156635F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MYB12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BC6B9-7022-CA15-87F2-1C2422D2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5" y="2508628"/>
            <a:ext cx="11442190" cy="22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AD26-CD2D-BDCF-4E5B-EE388582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MYC1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C0281-FBAD-E906-B297-26C7091B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8" y="2291797"/>
            <a:ext cx="11900796" cy="22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FCDB-77D0-09B1-9518-479E1249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ASAT_5 a mano 1</a:t>
            </a:r>
            <a:br>
              <a:rPr lang="es-CO" dirty="0"/>
            </a:br>
            <a:br>
              <a:rPr lang="es-CO" dirty="0"/>
            </a:br>
            <a:br>
              <a:rPr lang="es-CO" dirty="0"/>
            </a:br>
            <a:r>
              <a:rPr lang="es-CO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FA84-B244-BF1B-CDE5-38B0895C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662CA-7CBE-9B7C-3CC2-8A687608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64" y="1960268"/>
            <a:ext cx="11056536" cy="1682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0CA93-D991-98D9-5FC8-41F1DEEE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64" y="4298510"/>
            <a:ext cx="10994358" cy="13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9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AC57-9777-243A-D637-87EDC3F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</a:t>
            </a:r>
            <a:br>
              <a:rPr lang="es-CO" dirty="0"/>
            </a:br>
            <a:br>
              <a:rPr lang="es-CO" dirty="0"/>
            </a:br>
            <a:br>
              <a:rPr lang="es-CO" dirty="0"/>
            </a:br>
            <a:r>
              <a:rPr lang="es-CO" dirty="0"/>
              <a:t>4.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09FE-E188-2F1D-2C7A-1877FA56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F6BC4-3BDD-BCAB-132C-390BE582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9" y="969264"/>
            <a:ext cx="10905811" cy="2223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AE28B-20C7-4073-0797-2B8636870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88" y="3429000"/>
            <a:ext cx="10905812" cy="25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6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DB7C-FE22-62B1-8509-A91B3790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5.</a:t>
            </a:r>
            <a:br>
              <a:rPr lang="es-CO" dirty="0"/>
            </a:br>
            <a:br>
              <a:rPr lang="es-CO" dirty="0"/>
            </a:br>
            <a:br>
              <a:rPr lang="es-CO" dirty="0"/>
            </a:br>
            <a:r>
              <a:rPr lang="es-CO" dirty="0"/>
              <a:t>6.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A778-7547-F61B-067D-10AD79A6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17514-AE8C-87FB-302B-F16BFC14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99" y="881699"/>
            <a:ext cx="10966101" cy="2002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2F1F4-BA70-CCBC-041B-DDC53C153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5" y="4570925"/>
            <a:ext cx="1196507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2030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RightStep">
      <a:dk1>
        <a:srgbClr val="000000"/>
      </a:dk1>
      <a:lt1>
        <a:srgbClr val="FFFFFF"/>
      </a:lt1>
      <a:dk2>
        <a:srgbClr val="412F24"/>
      </a:dk2>
      <a:lt2>
        <a:srgbClr val="E4E8E2"/>
      </a:lt2>
      <a:accent1>
        <a:srgbClr val="A24DC3"/>
      </a:accent1>
      <a:accent2>
        <a:srgbClr val="B13BA1"/>
      </a:accent2>
      <a:accent3>
        <a:srgbClr val="C34D81"/>
      </a:accent3>
      <a:accent4>
        <a:srgbClr val="B13B3E"/>
      </a:accent4>
      <a:accent5>
        <a:srgbClr val="C37B4D"/>
      </a:accent5>
      <a:accent6>
        <a:srgbClr val="B19A3B"/>
      </a:accent6>
      <a:hlink>
        <a:srgbClr val="378DA5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Primer design</vt:lpstr>
      <vt:lpstr>AACS1_1</vt:lpstr>
      <vt:lpstr>ASAT3 2 &amp; 3</vt:lpstr>
      <vt:lpstr>ASAT3_5 CHR 7</vt:lpstr>
      <vt:lpstr>MYB12</vt:lpstr>
      <vt:lpstr>MYC1</vt:lpstr>
      <vt:lpstr>ASAT_5 a mano 1   2</vt:lpstr>
      <vt:lpstr>3.   4.</vt:lpstr>
      <vt:lpstr>5.   6.</vt:lpstr>
      <vt:lpstr>ASAT3 2&amp;3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Gina Sierra</dc:creator>
  <cp:lastModifiedBy>gsierrar14@outlook.com</cp:lastModifiedBy>
  <cp:revision>1</cp:revision>
  <dcterms:created xsi:type="dcterms:W3CDTF">2025-02-01T00:17:20Z</dcterms:created>
  <dcterms:modified xsi:type="dcterms:W3CDTF">2025-02-07T20:59:12Z</dcterms:modified>
</cp:coreProperties>
</file>