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30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81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85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88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12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07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42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59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13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32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96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151B9-E384-44C8-A2FA-5C914BD11DE6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90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Modelos preditivos contra fraudes em cartões de crédito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/>
              <a:t>Bruno Henrique Santana </a:t>
            </a:r>
            <a:r>
              <a:rPr lang="pt-BR" sz="1600" dirty="0" err="1" smtClean="0"/>
              <a:t>Padovese</a:t>
            </a:r>
            <a:r>
              <a:rPr lang="pt-BR" sz="1600" dirty="0" smtClean="0"/>
              <a:t> – 71661239</a:t>
            </a:r>
          </a:p>
          <a:p>
            <a:r>
              <a:rPr lang="pt-BR" sz="1600" dirty="0" smtClean="0"/>
              <a:t>Flavio Gabriel da Silva </a:t>
            </a:r>
            <a:r>
              <a:rPr lang="pt-BR" sz="1600" dirty="0" smtClean="0"/>
              <a:t>–</a:t>
            </a:r>
            <a:r>
              <a:rPr lang="pt-BR" sz="1600" dirty="0" smtClean="0"/>
              <a:t> </a:t>
            </a:r>
            <a:r>
              <a:rPr lang="pt-BR" sz="1600" dirty="0" smtClean="0"/>
              <a:t>71658084 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2945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/>
              <a:t>b</a:t>
            </a:r>
            <a:r>
              <a:rPr lang="pt-BR" dirty="0" smtClean="0"/>
              <a:t>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 base utilizada para realização deste trabalho contém informações sobre fraudes envolvendo cartões de crédito.</a:t>
            </a:r>
          </a:p>
          <a:p>
            <a:pPr marL="0" indent="0">
              <a:buNone/>
            </a:pPr>
            <a:r>
              <a:rPr lang="pt-BR" dirty="0" smtClean="0"/>
              <a:t>Variáveis:</a:t>
            </a:r>
          </a:p>
          <a:p>
            <a:r>
              <a:rPr lang="pt-BR" dirty="0" err="1" smtClean="0"/>
              <a:t>Fraudulent</a:t>
            </a:r>
            <a:r>
              <a:rPr lang="pt-BR" dirty="0" smtClean="0"/>
              <a:t>(fraudulento) – </a:t>
            </a:r>
            <a:r>
              <a:rPr lang="pt-BR" dirty="0" err="1" smtClean="0"/>
              <a:t>Boolean</a:t>
            </a:r>
            <a:endParaRPr lang="pt-BR" dirty="0" smtClean="0"/>
          </a:p>
          <a:p>
            <a:r>
              <a:rPr lang="pt-BR" dirty="0" err="1" smtClean="0"/>
              <a:t>Charge_time</a:t>
            </a:r>
            <a:r>
              <a:rPr lang="pt-BR" dirty="0" smtClean="0"/>
              <a:t>(</a:t>
            </a:r>
            <a:r>
              <a:rPr lang="pt-BR" dirty="0" err="1" smtClean="0"/>
              <a:t>hora_carga</a:t>
            </a:r>
            <a:r>
              <a:rPr lang="pt-BR" dirty="0" smtClean="0"/>
              <a:t>) – </a:t>
            </a:r>
            <a:r>
              <a:rPr lang="pt-BR" dirty="0" err="1" smtClean="0"/>
              <a:t>TimeStamp</a:t>
            </a:r>
            <a:endParaRPr lang="pt-BR" dirty="0" smtClean="0"/>
          </a:p>
          <a:p>
            <a:r>
              <a:rPr lang="pt-BR" dirty="0" err="1" smtClean="0"/>
              <a:t>Amount</a:t>
            </a:r>
            <a:r>
              <a:rPr lang="pt-BR" dirty="0" smtClean="0"/>
              <a:t>(Quantidade) – </a:t>
            </a:r>
            <a:r>
              <a:rPr lang="pt-BR" dirty="0" err="1" smtClean="0"/>
              <a:t>Integer</a:t>
            </a:r>
            <a:endParaRPr lang="pt-BR" dirty="0" smtClean="0"/>
          </a:p>
          <a:p>
            <a:r>
              <a:rPr lang="pt-BR" dirty="0" err="1" smtClean="0"/>
              <a:t>Card_Country</a:t>
            </a:r>
            <a:r>
              <a:rPr lang="pt-BR" dirty="0" smtClean="0"/>
              <a:t> – </a:t>
            </a:r>
            <a:r>
              <a:rPr lang="pt-BR" dirty="0" err="1" smtClean="0"/>
              <a:t>String</a:t>
            </a:r>
            <a:endParaRPr lang="pt-BR" dirty="0" smtClean="0"/>
          </a:p>
          <a:p>
            <a:r>
              <a:rPr lang="pt-BR" dirty="0" smtClean="0"/>
              <a:t>Card_use_24h - </a:t>
            </a:r>
            <a:r>
              <a:rPr lang="pt-BR" dirty="0" err="1" smtClean="0"/>
              <a:t>Integer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588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base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Amostra: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Total de registros: 89,393.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07" y="2232949"/>
            <a:ext cx="59055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7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Utilizar os modelos preditivos de regressão logística e </a:t>
            </a:r>
            <a:r>
              <a:rPr lang="pt-BR" dirty="0" err="1" smtClean="0"/>
              <a:t>random</a:t>
            </a:r>
            <a:r>
              <a:rPr lang="pt-BR" dirty="0" smtClean="0"/>
              <a:t> </a:t>
            </a:r>
            <a:r>
              <a:rPr lang="pt-BR" dirty="0" err="1" smtClean="0"/>
              <a:t>forest</a:t>
            </a:r>
            <a:r>
              <a:rPr lang="pt-BR" dirty="0" smtClean="0"/>
              <a:t> para predizer a saída de novos registros e assim poder identificar padrões e novas fraudes.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73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preditivo: 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Para aplicar a função de regressão logística é necessário converter a variável “</a:t>
            </a:r>
            <a:r>
              <a:rPr lang="pt-BR" dirty="0" err="1" smtClean="0"/>
              <a:t>fradulent</a:t>
            </a:r>
            <a:r>
              <a:rPr lang="pt-BR" dirty="0" smtClean="0"/>
              <a:t>” para binária. E além dela também a “</a:t>
            </a:r>
            <a:r>
              <a:rPr lang="pt-BR" dirty="0" err="1" smtClean="0"/>
              <a:t>charge_time</a:t>
            </a:r>
            <a:r>
              <a:rPr lang="pt-BR" dirty="0" smtClean="0"/>
              <a:t>” para numérica.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Para esta prática foram utilizadas duas abordagens:</a:t>
            </a:r>
          </a:p>
          <a:p>
            <a:pPr marL="0" indent="0">
              <a:buNone/>
            </a:pPr>
            <a:r>
              <a:rPr lang="pt-BR" dirty="0" smtClean="0"/>
              <a:t>Uso da biblioteca “</a:t>
            </a:r>
            <a:r>
              <a:rPr lang="pt-BR" dirty="0" err="1" smtClean="0"/>
              <a:t>sqldf</a:t>
            </a:r>
            <a:r>
              <a:rPr lang="pt-BR" dirty="0" smtClean="0"/>
              <a:t>” e conversão direta com “</a:t>
            </a:r>
            <a:r>
              <a:rPr lang="pt-BR" dirty="0" err="1" smtClean="0"/>
              <a:t>as.numeric</a:t>
            </a:r>
            <a:r>
              <a:rPr lang="pt-BR" dirty="0" smtClean="0"/>
              <a:t>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207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preditivo: 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2929689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O modelo foi treinado em 70% para treinamento e 30% para teste: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Matriz de confusão: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2281646"/>
            <a:ext cx="6248400" cy="13716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4473892"/>
            <a:ext cx="16764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1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preditivo: 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Acurácia: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3556"/>
            <a:ext cx="22098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62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181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Modelos preditivos contra fraudes em cartões de crédito</vt:lpstr>
      <vt:lpstr>A base</vt:lpstr>
      <vt:lpstr>A base</vt:lpstr>
      <vt:lpstr>Objetivo</vt:lpstr>
      <vt:lpstr>Modelo preditivo: regressão logística</vt:lpstr>
      <vt:lpstr>Modelo preditivo: regressão logística</vt:lpstr>
      <vt:lpstr>Modelo preditivo: regressão logística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Preditivos contra fraudes em cartões de crédito</dc:title>
  <dc:creator>Home</dc:creator>
  <cp:lastModifiedBy>bruno padovese</cp:lastModifiedBy>
  <cp:revision>6</cp:revision>
  <dcterms:created xsi:type="dcterms:W3CDTF">2018-04-29T02:37:22Z</dcterms:created>
  <dcterms:modified xsi:type="dcterms:W3CDTF">2018-04-29T06:09:00Z</dcterms:modified>
</cp:coreProperties>
</file>