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63" r:id="rId4"/>
    <p:sldId id="259" r:id="rId5"/>
    <p:sldId id="270" r:id="rId6"/>
    <p:sldId id="271" r:id="rId7"/>
    <p:sldId id="261" r:id="rId8"/>
    <p:sldId id="268" r:id="rId9"/>
    <p:sldId id="274" r:id="rId10"/>
    <p:sldId id="276" r:id="rId11"/>
    <p:sldId id="275" r:id="rId12"/>
    <p:sldId id="273" r:id="rId13"/>
    <p:sldId id="272" r:id="rId14"/>
    <p:sldId id="258" r:id="rId15"/>
    <p:sldId id="260" r:id="rId16"/>
    <p:sldId id="262" r:id="rId17"/>
    <p:sldId id="265" r:id="rId18"/>
    <p:sldId id="266" r:id="rId19"/>
    <p:sldId id="26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Custos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&lt;ano&gt;</c:v>
                </c:pt>
                <c:pt idx="1">
                  <c:v>&lt;ano&gt;2</c:v>
                </c:pt>
                <c:pt idx="2">
                  <c:v>&lt;ano&gt;3</c:v>
                </c:pt>
                <c:pt idx="3">
                  <c:v>&lt;ano&gt;4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33</c:v>
                </c:pt>
                <c:pt idx="1">
                  <c:v>50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Retorno do Investimento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&lt;ano&gt;</c:v>
                </c:pt>
                <c:pt idx="1">
                  <c:v>&lt;ano&gt;2</c:v>
                </c:pt>
                <c:pt idx="2">
                  <c:v>&lt;ano&gt;3</c:v>
                </c:pt>
                <c:pt idx="3">
                  <c:v>&lt;ano&gt;4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330400"/>
        <c:axId val="318335888"/>
      </c:lineChart>
      <c:catAx>
        <c:axId val="3183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18335888"/>
        <c:crosses val="autoZero"/>
        <c:auto val="1"/>
        <c:lblAlgn val="ctr"/>
        <c:lblOffset val="100"/>
        <c:noMultiLvlLbl val="0"/>
      </c:catAx>
      <c:valAx>
        <c:axId val="31833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1833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9E813BC-D045-4440-A2BC-6932AF07771B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Adotar plano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Implementar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Avaliar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Ajustar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A5C5-3158-4B5F-A4DF-EA6B065F9E13}" type="pres">
      <dgm:prSet presAssocID="{29E813BC-D045-4440-A2BC-6932AF07771B}" presName="circleA" presStyleLbl="node1" presStyleIdx="0" presStyleCnt="4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5F69B-49D3-49D9-807C-EE5BFCFF15C1}" type="pres">
      <dgm:prSet presAssocID="{EF962D9A-CB0F-46C5-A3F5-963B0C75EA6E}" presName="circleB" presStyleLbl="node1" presStyleIdx="1" presStyleCnt="4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7E89-C475-409E-AFA0-6A6CEA6758CD}" type="pres">
      <dgm:prSet presAssocID="{15065311-984A-49D1-B36F-1FD776385EC1}" presName="circleA" presStyleLbl="node1" presStyleIdx="2" presStyleCnt="4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B0BA-DD29-467A-83E7-E9C8216E5865}" type="pres">
      <dgm:prSet presAssocID="{1FC85E85-C12D-45CC-A3CF-123437A6B9B8}" presName="circleB" presStyleLbl="node1" presStyleIdx="3" presStyleCnt="4"/>
      <dgm:spPr/>
    </dgm:pt>
    <dgm:pt modelId="{00A93BCA-FE0A-4341-A134-7D771D5EB82F}" type="pres">
      <dgm:prSet presAssocID="{1FC85E85-C12D-45CC-A3CF-123437A6B9B8}" presName="spaceB" presStyleCnt="0"/>
      <dgm:spPr/>
    </dgm:pt>
  </dgm:ptLst>
  <dgm:cxnLst>
    <dgm:cxn modelId="{CE54439C-0C53-4EC4-BDA3-ED34123D3483}" type="presOf" srcId="{15065311-984A-49D1-B36F-1FD776385EC1}" destId="{12E2E344-3D26-4BD7-BDFD-225A10BE01C9}" srcOrd="0" destOrd="0" presId="urn:microsoft.com/office/officeart/2005/8/layout/hProcess11"/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78CD5BC8-2A19-40A2-8148-E31FD55C4427}" type="presOf" srcId="{C31760BD-66EA-4FAC-9436-EADD6F9F7ECE}" destId="{43457066-4E79-474F-8146-F172EB9CE38B}" srcOrd="0" destOrd="0" presId="urn:microsoft.com/office/officeart/2005/8/layout/hProcess11"/>
    <dgm:cxn modelId="{E8269727-CD5F-4FAB-8EC0-886D1938E375}" type="presOf" srcId="{EF962D9A-CB0F-46C5-A3F5-963B0C75EA6E}" destId="{A713D482-6A39-45C1-808A-A49BFA9A45BA}" srcOrd="0" destOrd="0" presId="urn:microsoft.com/office/officeart/2005/8/layout/hProcess11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2855C403-5CB8-4B76-8F6F-3E8DF7ADA16E}" type="presOf" srcId="{1FC85E85-C12D-45CC-A3CF-123437A6B9B8}" destId="{67480363-CE99-453B-9E78-AC501666D1EC}" srcOrd="0" destOrd="0" presId="urn:microsoft.com/office/officeart/2005/8/layout/hProcess11"/>
    <dgm:cxn modelId="{3C97C1C5-5F7B-4EAF-BF5D-A584B55C6D87}" type="presOf" srcId="{29E813BC-D045-4440-A2BC-6932AF07771B}" destId="{751C5160-29A2-49BA-8EAC-F86B2667EDD9}" srcOrd="0" destOrd="0" presId="urn:microsoft.com/office/officeart/2005/8/layout/hProcess11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8E755E96-B113-498F-A659-D67BB81E5E74}" type="presParOf" srcId="{43457066-4E79-474F-8146-F172EB9CE38B}" destId="{A777E3A2-1DE9-46FE-9D37-605AAA9D96CA}" srcOrd="0" destOrd="0" presId="urn:microsoft.com/office/officeart/2005/8/layout/hProcess11"/>
    <dgm:cxn modelId="{3068962C-0638-44C6-9B36-4695B84567A6}" type="presParOf" srcId="{43457066-4E79-474F-8146-F172EB9CE38B}" destId="{00A4D3C7-960E-4470-80DB-47D3C115D634}" srcOrd="1" destOrd="0" presId="urn:microsoft.com/office/officeart/2005/8/layout/hProcess11"/>
    <dgm:cxn modelId="{3A12A19B-87CA-4D9D-8E52-926F41D51567}" type="presParOf" srcId="{00A4D3C7-960E-4470-80DB-47D3C115D634}" destId="{36111ED4-8A1F-4936-882D-FFB3820E3290}" srcOrd="0" destOrd="0" presId="urn:microsoft.com/office/officeart/2005/8/layout/hProcess11"/>
    <dgm:cxn modelId="{F412CEB6-E969-459A-BC68-C28FECC03DA5}" type="presParOf" srcId="{36111ED4-8A1F-4936-882D-FFB3820E3290}" destId="{751C5160-29A2-49BA-8EAC-F86B2667EDD9}" srcOrd="0" destOrd="0" presId="urn:microsoft.com/office/officeart/2005/8/layout/hProcess11"/>
    <dgm:cxn modelId="{FC860B68-4AA3-4F68-BB44-E31534ECF881}" type="presParOf" srcId="{36111ED4-8A1F-4936-882D-FFB3820E3290}" destId="{C646A5C5-3158-4B5F-A4DF-EA6B065F9E13}" srcOrd="1" destOrd="0" presId="urn:microsoft.com/office/officeart/2005/8/layout/hProcess11"/>
    <dgm:cxn modelId="{979D6043-075D-430D-BC8A-DEA59D65D117}" type="presParOf" srcId="{36111ED4-8A1F-4936-882D-FFB3820E3290}" destId="{56EB6DE3-E731-44EB-9288-7D6554D4562B}" srcOrd="2" destOrd="0" presId="urn:microsoft.com/office/officeart/2005/8/layout/hProcess11"/>
    <dgm:cxn modelId="{BF6244EC-2F77-4330-B0D6-EB24F615CED8}" type="presParOf" srcId="{00A4D3C7-960E-4470-80DB-47D3C115D634}" destId="{DD9A10AE-F188-4AC6-B0AF-C84151115FB6}" srcOrd="1" destOrd="0" presId="urn:microsoft.com/office/officeart/2005/8/layout/hProcess11"/>
    <dgm:cxn modelId="{0CD2B067-42FC-46A4-B370-78C781EEEF9D}" type="presParOf" srcId="{00A4D3C7-960E-4470-80DB-47D3C115D634}" destId="{071C8120-0A1F-49EF-8E15-CDE9EACEDA7E}" srcOrd="2" destOrd="0" presId="urn:microsoft.com/office/officeart/2005/8/layout/hProcess11"/>
    <dgm:cxn modelId="{3A47D7CD-A532-44BF-89F0-A3886A6F2A85}" type="presParOf" srcId="{071C8120-0A1F-49EF-8E15-CDE9EACEDA7E}" destId="{A713D482-6A39-45C1-808A-A49BFA9A45BA}" srcOrd="0" destOrd="0" presId="urn:microsoft.com/office/officeart/2005/8/layout/hProcess11"/>
    <dgm:cxn modelId="{F6F358E7-DEC3-4D13-8AD1-E5721CB8D94F}" type="presParOf" srcId="{071C8120-0A1F-49EF-8E15-CDE9EACEDA7E}" destId="{41F5F69B-49D3-49D9-807C-EE5BFCFF15C1}" srcOrd="1" destOrd="0" presId="urn:microsoft.com/office/officeart/2005/8/layout/hProcess11"/>
    <dgm:cxn modelId="{E2F1B0BE-5D87-4A7D-AA89-C7386CA429CE}" type="presParOf" srcId="{071C8120-0A1F-49EF-8E15-CDE9EACEDA7E}" destId="{DDBB2D62-AC0E-4B8B-A2CC-85F084B0932D}" srcOrd="2" destOrd="0" presId="urn:microsoft.com/office/officeart/2005/8/layout/hProcess11"/>
    <dgm:cxn modelId="{55BAD299-52DF-4E90-BFA7-948F47858DF8}" type="presParOf" srcId="{00A4D3C7-960E-4470-80DB-47D3C115D634}" destId="{AE01A466-EFC9-4F58-A061-303876573BDE}" srcOrd="3" destOrd="0" presId="urn:microsoft.com/office/officeart/2005/8/layout/hProcess11"/>
    <dgm:cxn modelId="{870EA1FF-B1EB-45DB-84A1-F59DE6BD9188}" type="presParOf" srcId="{00A4D3C7-960E-4470-80DB-47D3C115D634}" destId="{03CEE722-DE03-4200-BC44-02EF75B957B0}" srcOrd="4" destOrd="0" presId="urn:microsoft.com/office/officeart/2005/8/layout/hProcess11"/>
    <dgm:cxn modelId="{7E678961-D5E5-4FA7-9222-88D71CC85D98}" type="presParOf" srcId="{03CEE722-DE03-4200-BC44-02EF75B957B0}" destId="{12E2E344-3D26-4BD7-BDFD-225A10BE01C9}" srcOrd="0" destOrd="0" presId="urn:microsoft.com/office/officeart/2005/8/layout/hProcess11"/>
    <dgm:cxn modelId="{FF269487-B7F2-43D4-B1AC-B196E68EF8B5}" type="presParOf" srcId="{03CEE722-DE03-4200-BC44-02EF75B957B0}" destId="{A1397E89-C475-409E-AFA0-6A6CEA6758CD}" srcOrd="1" destOrd="0" presId="urn:microsoft.com/office/officeart/2005/8/layout/hProcess11"/>
    <dgm:cxn modelId="{A7AB0A9E-E4BA-4CAA-8A70-B198371E5615}" type="presParOf" srcId="{03CEE722-DE03-4200-BC44-02EF75B957B0}" destId="{388F3142-174C-4B21-A4A4-55DFA49002B1}" srcOrd="2" destOrd="0" presId="urn:microsoft.com/office/officeart/2005/8/layout/hProcess11"/>
    <dgm:cxn modelId="{24124E9A-08C6-4CDE-98A3-853DA38D016C}" type="presParOf" srcId="{00A4D3C7-960E-4470-80DB-47D3C115D634}" destId="{8D7E62A3-4B7B-4B45-B3AB-25DC4D226A67}" srcOrd="5" destOrd="0" presId="urn:microsoft.com/office/officeart/2005/8/layout/hProcess11"/>
    <dgm:cxn modelId="{F48433DC-4A08-4354-95F7-C569C81932A8}" type="presParOf" srcId="{00A4D3C7-960E-4470-80DB-47D3C115D634}" destId="{5F702B5E-3539-42FC-9350-4A26D181AB1E}" srcOrd="6" destOrd="0" presId="urn:microsoft.com/office/officeart/2005/8/layout/hProcess11"/>
    <dgm:cxn modelId="{0B6ED797-B5C4-4B7B-8A15-44814BEFB45F}" type="presParOf" srcId="{5F702B5E-3539-42FC-9350-4A26D181AB1E}" destId="{67480363-CE99-453B-9E78-AC501666D1EC}" srcOrd="0" destOrd="0" presId="urn:microsoft.com/office/officeart/2005/8/layout/hProcess11"/>
    <dgm:cxn modelId="{C1932A06-C98E-4867-90BD-B9B9B8D41BF4}" type="presParOf" srcId="{5F702B5E-3539-42FC-9350-4A26D181AB1E}" destId="{BC75B0BA-DD29-467A-83E7-E9C8216E5865}" srcOrd="1" destOrd="0" presId="urn:microsoft.com/office/officeart/2005/8/layout/hProcess11"/>
    <dgm:cxn modelId="{29579EBE-6EBD-4DA1-904B-106EEDE1D646}" type="presParOf" srcId="{5F702B5E-3539-42FC-9350-4A26D181AB1E}" destId="{00A93BCA-FE0A-4341-A134-7D771D5EB8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9E813BC-D045-4440-A2BC-6932AF07771B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Adotar plano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Implementar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Avaliar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Ajustar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A5C5-3158-4B5F-A4DF-EA6B065F9E13}" type="pres">
      <dgm:prSet presAssocID="{29E813BC-D045-4440-A2BC-6932AF07771B}" presName="circleA" presStyleLbl="node1" presStyleIdx="0" presStyleCnt="4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5F69B-49D3-49D9-807C-EE5BFCFF15C1}" type="pres">
      <dgm:prSet presAssocID="{EF962D9A-CB0F-46C5-A3F5-963B0C75EA6E}" presName="circleB" presStyleLbl="node1" presStyleIdx="1" presStyleCnt="4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7E89-C475-409E-AFA0-6A6CEA6758CD}" type="pres">
      <dgm:prSet presAssocID="{15065311-984A-49D1-B36F-1FD776385EC1}" presName="circleA" presStyleLbl="node1" presStyleIdx="2" presStyleCnt="4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B0BA-DD29-467A-83E7-E9C8216E5865}" type="pres">
      <dgm:prSet presAssocID="{1FC85E85-C12D-45CC-A3CF-123437A6B9B8}" presName="circleB" presStyleLbl="node1" presStyleIdx="3" presStyleCnt="4"/>
      <dgm:spPr/>
    </dgm:pt>
    <dgm:pt modelId="{00A93BCA-FE0A-4341-A134-7D771D5EB82F}" type="pres">
      <dgm:prSet presAssocID="{1FC85E85-C12D-45CC-A3CF-123437A6B9B8}" presName="spaceB" presStyleCnt="0"/>
      <dgm:spPr/>
    </dgm:pt>
  </dgm:ptLst>
  <dgm:cxnLst>
    <dgm:cxn modelId="{8D6C9892-2F40-47A3-AC07-E72506EF94ED}" type="presOf" srcId="{29E813BC-D045-4440-A2BC-6932AF07771B}" destId="{751C5160-29A2-49BA-8EAC-F86B2667EDD9}" srcOrd="0" destOrd="0" presId="urn:microsoft.com/office/officeart/2005/8/layout/hProcess11"/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FEEBDAAA-30AE-4F54-A466-B537684939AC}" type="presOf" srcId="{EF962D9A-CB0F-46C5-A3F5-963B0C75EA6E}" destId="{A713D482-6A39-45C1-808A-A49BFA9A45BA}" srcOrd="0" destOrd="0" presId="urn:microsoft.com/office/officeart/2005/8/layout/hProcess11"/>
    <dgm:cxn modelId="{424F1312-1F6F-479C-AD43-9CCE96A4B96A}" type="presOf" srcId="{1FC85E85-C12D-45CC-A3CF-123437A6B9B8}" destId="{67480363-CE99-453B-9E78-AC501666D1EC}" srcOrd="0" destOrd="0" presId="urn:microsoft.com/office/officeart/2005/8/layout/hProcess11"/>
    <dgm:cxn modelId="{45538049-6C5B-42FD-9A0E-EB34E3800DD7}" type="presOf" srcId="{C31760BD-66EA-4FAC-9436-EADD6F9F7ECE}" destId="{43457066-4E79-474F-8146-F172EB9CE38B}" srcOrd="0" destOrd="0" presId="urn:microsoft.com/office/officeart/2005/8/layout/hProcess11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FA5AA8F9-1E8B-481B-AFDE-562B007D56CA}" type="presOf" srcId="{15065311-984A-49D1-B36F-1FD776385EC1}" destId="{12E2E344-3D26-4BD7-BDFD-225A10BE01C9}" srcOrd="0" destOrd="0" presId="urn:microsoft.com/office/officeart/2005/8/layout/hProcess11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1D668D63-E78B-4A3F-8997-BDCB1A91EB50}" type="presParOf" srcId="{43457066-4E79-474F-8146-F172EB9CE38B}" destId="{A777E3A2-1DE9-46FE-9D37-605AAA9D96CA}" srcOrd="0" destOrd="0" presId="urn:microsoft.com/office/officeart/2005/8/layout/hProcess11"/>
    <dgm:cxn modelId="{1FC907FE-651E-4B21-B007-BB9B900FF964}" type="presParOf" srcId="{43457066-4E79-474F-8146-F172EB9CE38B}" destId="{00A4D3C7-960E-4470-80DB-47D3C115D634}" srcOrd="1" destOrd="0" presId="urn:microsoft.com/office/officeart/2005/8/layout/hProcess11"/>
    <dgm:cxn modelId="{C1E88031-06D2-42D0-8931-0BD6968E60B0}" type="presParOf" srcId="{00A4D3C7-960E-4470-80DB-47D3C115D634}" destId="{36111ED4-8A1F-4936-882D-FFB3820E3290}" srcOrd="0" destOrd="0" presId="urn:microsoft.com/office/officeart/2005/8/layout/hProcess11"/>
    <dgm:cxn modelId="{28C3029B-2787-47F5-A2E7-DD618893EC9C}" type="presParOf" srcId="{36111ED4-8A1F-4936-882D-FFB3820E3290}" destId="{751C5160-29A2-49BA-8EAC-F86B2667EDD9}" srcOrd="0" destOrd="0" presId="urn:microsoft.com/office/officeart/2005/8/layout/hProcess11"/>
    <dgm:cxn modelId="{76711845-8A60-4F9F-AEFB-820A36566392}" type="presParOf" srcId="{36111ED4-8A1F-4936-882D-FFB3820E3290}" destId="{C646A5C5-3158-4B5F-A4DF-EA6B065F9E13}" srcOrd="1" destOrd="0" presId="urn:microsoft.com/office/officeart/2005/8/layout/hProcess11"/>
    <dgm:cxn modelId="{EE033980-3D46-4659-A237-7BEDBE9862CD}" type="presParOf" srcId="{36111ED4-8A1F-4936-882D-FFB3820E3290}" destId="{56EB6DE3-E731-44EB-9288-7D6554D4562B}" srcOrd="2" destOrd="0" presId="urn:microsoft.com/office/officeart/2005/8/layout/hProcess11"/>
    <dgm:cxn modelId="{11DA910F-A49D-4F92-8671-3203831782F3}" type="presParOf" srcId="{00A4D3C7-960E-4470-80DB-47D3C115D634}" destId="{DD9A10AE-F188-4AC6-B0AF-C84151115FB6}" srcOrd="1" destOrd="0" presId="urn:microsoft.com/office/officeart/2005/8/layout/hProcess11"/>
    <dgm:cxn modelId="{ED6AF4D8-47D9-4E9C-8B20-392392149807}" type="presParOf" srcId="{00A4D3C7-960E-4470-80DB-47D3C115D634}" destId="{071C8120-0A1F-49EF-8E15-CDE9EACEDA7E}" srcOrd="2" destOrd="0" presId="urn:microsoft.com/office/officeart/2005/8/layout/hProcess11"/>
    <dgm:cxn modelId="{4F09FFBF-5A3F-4A34-B42C-FFCD9B7DB4DB}" type="presParOf" srcId="{071C8120-0A1F-49EF-8E15-CDE9EACEDA7E}" destId="{A713D482-6A39-45C1-808A-A49BFA9A45BA}" srcOrd="0" destOrd="0" presId="urn:microsoft.com/office/officeart/2005/8/layout/hProcess11"/>
    <dgm:cxn modelId="{FB890C15-C22A-4E8B-8047-CE2E2243C518}" type="presParOf" srcId="{071C8120-0A1F-49EF-8E15-CDE9EACEDA7E}" destId="{41F5F69B-49D3-49D9-807C-EE5BFCFF15C1}" srcOrd="1" destOrd="0" presId="urn:microsoft.com/office/officeart/2005/8/layout/hProcess11"/>
    <dgm:cxn modelId="{8196EE10-7551-4249-9F83-43106D5A04B7}" type="presParOf" srcId="{071C8120-0A1F-49EF-8E15-CDE9EACEDA7E}" destId="{DDBB2D62-AC0E-4B8B-A2CC-85F084B0932D}" srcOrd="2" destOrd="0" presId="urn:microsoft.com/office/officeart/2005/8/layout/hProcess11"/>
    <dgm:cxn modelId="{46BD9407-8B6A-425A-A76B-4480B8F8BFD6}" type="presParOf" srcId="{00A4D3C7-960E-4470-80DB-47D3C115D634}" destId="{AE01A466-EFC9-4F58-A061-303876573BDE}" srcOrd="3" destOrd="0" presId="urn:microsoft.com/office/officeart/2005/8/layout/hProcess11"/>
    <dgm:cxn modelId="{CBB3488A-EB3D-4045-9120-CB86A61952B9}" type="presParOf" srcId="{00A4D3C7-960E-4470-80DB-47D3C115D634}" destId="{03CEE722-DE03-4200-BC44-02EF75B957B0}" srcOrd="4" destOrd="0" presId="urn:microsoft.com/office/officeart/2005/8/layout/hProcess11"/>
    <dgm:cxn modelId="{7C2F9C8A-09AD-40BA-9BE0-0804C75C0DAA}" type="presParOf" srcId="{03CEE722-DE03-4200-BC44-02EF75B957B0}" destId="{12E2E344-3D26-4BD7-BDFD-225A10BE01C9}" srcOrd="0" destOrd="0" presId="urn:microsoft.com/office/officeart/2005/8/layout/hProcess11"/>
    <dgm:cxn modelId="{7B13F2CD-1FA8-45B3-A246-A26D88C754C3}" type="presParOf" srcId="{03CEE722-DE03-4200-BC44-02EF75B957B0}" destId="{A1397E89-C475-409E-AFA0-6A6CEA6758CD}" srcOrd="1" destOrd="0" presId="urn:microsoft.com/office/officeart/2005/8/layout/hProcess11"/>
    <dgm:cxn modelId="{A20C58E0-5B2F-409B-8E85-E67E3509D4A5}" type="presParOf" srcId="{03CEE722-DE03-4200-BC44-02EF75B957B0}" destId="{388F3142-174C-4B21-A4A4-55DFA49002B1}" srcOrd="2" destOrd="0" presId="urn:microsoft.com/office/officeart/2005/8/layout/hProcess11"/>
    <dgm:cxn modelId="{1034BCC8-15E3-4A6A-BF7F-708C5691D440}" type="presParOf" srcId="{00A4D3C7-960E-4470-80DB-47D3C115D634}" destId="{8D7E62A3-4B7B-4B45-B3AB-25DC4D226A67}" srcOrd="5" destOrd="0" presId="urn:microsoft.com/office/officeart/2005/8/layout/hProcess11"/>
    <dgm:cxn modelId="{CFAF5734-A6AB-4CE1-B84A-088A30B9783B}" type="presParOf" srcId="{00A4D3C7-960E-4470-80DB-47D3C115D634}" destId="{5F702B5E-3539-42FC-9350-4A26D181AB1E}" srcOrd="6" destOrd="0" presId="urn:microsoft.com/office/officeart/2005/8/layout/hProcess11"/>
    <dgm:cxn modelId="{15339347-4A69-4D79-9CAD-02E6AEB6E608}" type="presParOf" srcId="{5F702B5E-3539-42FC-9350-4A26D181AB1E}" destId="{67480363-CE99-453B-9E78-AC501666D1EC}" srcOrd="0" destOrd="0" presId="urn:microsoft.com/office/officeart/2005/8/layout/hProcess11"/>
    <dgm:cxn modelId="{9949DA8D-C27C-4695-B4A1-F843F24F6B8C}" type="presParOf" srcId="{5F702B5E-3539-42FC-9350-4A26D181AB1E}" destId="{BC75B0BA-DD29-467A-83E7-E9C8216E5865}" srcOrd="1" destOrd="0" presId="urn:microsoft.com/office/officeart/2005/8/layout/hProcess11"/>
    <dgm:cxn modelId="{330FC02D-9AA0-46AF-914D-37BC5E8B79A6}" type="presParOf" srcId="{5F702B5E-3539-42FC-9350-4A26D181AB1E}" destId="{00A93BCA-FE0A-4341-A134-7D771D5EB8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9E813BC-D045-4440-A2BC-6932AF07771B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Adotar plano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Implementar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Avaliar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Ajustar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A5C5-3158-4B5F-A4DF-EA6B065F9E13}" type="pres">
      <dgm:prSet presAssocID="{29E813BC-D045-4440-A2BC-6932AF07771B}" presName="circleA" presStyleLbl="node1" presStyleIdx="0" presStyleCnt="4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5F69B-49D3-49D9-807C-EE5BFCFF15C1}" type="pres">
      <dgm:prSet presAssocID="{EF962D9A-CB0F-46C5-A3F5-963B0C75EA6E}" presName="circleB" presStyleLbl="node1" presStyleIdx="1" presStyleCnt="4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7E89-C475-409E-AFA0-6A6CEA6758CD}" type="pres">
      <dgm:prSet presAssocID="{15065311-984A-49D1-B36F-1FD776385EC1}" presName="circleA" presStyleLbl="node1" presStyleIdx="2" presStyleCnt="4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B0BA-DD29-467A-83E7-E9C8216E5865}" type="pres">
      <dgm:prSet presAssocID="{1FC85E85-C12D-45CC-A3CF-123437A6B9B8}" presName="circleB" presStyleLbl="node1" presStyleIdx="3" presStyleCnt="4"/>
      <dgm:spPr/>
    </dgm:pt>
    <dgm:pt modelId="{00A93BCA-FE0A-4341-A134-7D771D5EB82F}" type="pres">
      <dgm:prSet presAssocID="{1FC85E85-C12D-45CC-A3CF-123437A6B9B8}" presName="spaceB" presStyleCnt="0"/>
      <dgm:spPr/>
    </dgm:pt>
  </dgm:ptLst>
  <dgm:cxnLst>
    <dgm:cxn modelId="{D6BFA39F-116A-4FB2-A198-7000572AEEDA}" type="presOf" srcId="{29E813BC-D045-4440-A2BC-6932AF07771B}" destId="{751C5160-29A2-49BA-8EAC-F86B2667EDD9}" srcOrd="0" destOrd="0" presId="urn:microsoft.com/office/officeart/2005/8/layout/hProcess11"/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FE5DF8C4-E49F-460A-B48B-E1DCC1F52050}" type="presOf" srcId="{15065311-984A-49D1-B36F-1FD776385EC1}" destId="{12E2E344-3D26-4BD7-BDFD-225A10BE01C9}" srcOrd="0" destOrd="0" presId="urn:microsoft.com/office/officeart/2005/8/layout/hProcess11"/>
    <dgm:cxn modelId="{B78DD35F-02FF-4F6F-964B-C5D258768ADD}" type="presOf" srcId="{C31760BD-66EA-4FAC-9436-EADD6F9F7ECE}" destId="{43457066-4E79-474F-8146-F172EB9CE38B}" srcOrd="0" destOrd="0" presId="urn:microsoft.com/office/officeart/2005/8/layout/hProcess11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A93E5031-4230-45B7-BF2B-E658D84AD0EB}" type="presOf" srcId="{1FC85E85-C12D-45CC-A3CF-123437A6B9B8}" destId="{67480363-CE99-453B-9E78-AC501666D1EC}" srcOrd="0" destOrd="0" presId="urn:microsoft.com/office/officeart/2005/8/layout/hProcess11"/>
    <dgm:cxn modelId="{C7B263FB-67D5-418A-8BB7-1BE02BE026E6}" type="presOf" srcId="{EF962D9A-CB0F-46C5-A3F5-963B0C75EA6E}" destId="{A713D482-6A39-45C1-808A-A49BFA9A45BA}" srcOrd="0" destOrd="0" presId="urn:microsoft.com/office/officeart/2005/8/layout/hProcess11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0C80ED55-433E-4965-B726-0A199DA974BE}" type="presParOf" srcId="{43457066-4E79-474F-8146-F172EB9CE38B}" destId="{A777E3A2-1DE9-46FE-9D37-605AAA9D96CA}" srcOrd="0" destOrd="0" presId="urn:microsoft.com/office/officeart/2005/8/layout/hProcess11"/>
    <dgm:cxn modelId="{863F4672-9FF3-45E3-8E00-CC2640B6EEBE}" type="presParOf" srcId="{43457066-4E79-474F-8146-F172EB9CE38B}" destId="{00A4D3C7-960E-4470-80DB-47D3C115D634}" srcOrd="1" destOrd="0" presId="urn:microsoft.com/office/officeart/2005/8/layout/hProcess11"/>
    <dgm:cxn modelId="{D3BD7A69-09A3-49C3-BD29-DCBE8AB84096}" type="presParOf" srcId="{00A4D3C7-960E-4470-80DB-47D3C115D634}" destId="{36111ED4-8A1F-4936-882D-FFB3820E3290}" srcOrd="0" destOrd="0" presId="urn:microsoft.com/office/officeart/2005/8/layout/hProcess11"/>
    <dgm:cxn modelId="{A8398E25-7E21-437A-8DAD-25D071ACB636}" type="presParOf" srcId="{36111ED4-8A1F-4936-882D-FFB3820E3290}" destId="{751C5160-29A2-49BA-8EAC-F86B2667EDD9}" srcOrd="0" destOrd="0" presId="urn:microsoft.com/office/officeart/2005/8/layout/hProcess11"/>
    <dgm:cxn modelId="{CACB3D92-0AE7-4B74-8562-5B9BE1E9CB1F}" type="presParOf" srcId="{36111ED4-8A1F-4936-882D-FFB3820E3290}" destId="{C646A5C5-3158-4B5F-A4DF-EA6B065F9E13}" srcOrd="1" destOrd="0" presId="urn:microsoft.com/office/officeart/2005/8/layout/hProcess11"/>
    <dgm:cxn modelId="{F83EF295-38A0-4E02-98E6-65012A2C1C52}" type="presParOf" srcId="{36111ED4-8A1F-4936-882D-FFB3820E3290}" destId="{56EB6DE3-E731-44EB-9288-7D6554D4562B}" srcOrd="2" destOrd="0" presId="urn:microsoft.com/office/officeart/2005/8/layout/hProcess11"/>
    <dgm:cxn modelId="{174080CB-5213-49D5-90E9-8CD9CBFD0A76}" type="presParOf" srcId="{00A4D3C7-960E-4470-80DB-47D3C115D634}" destId="{DD9A10AE-F188-4AC6-B0AF-C84151115FB6}" srcOrd="1" destOrd="0" presId="urn:microsoft.com/office/officeart/2005/8/layout/hProcess11"/>
    <dgm:cxn modelId="{E1E4D84E-C457-440E-8959-CC57104CE0AC}" type="presParOf" srcId="{00A4D3C7-960E-4470-80DB-47D3C115D634}" destId="{071C8120-0A1F-49EF-8E15-CDE9EACEDA7E}" srcOrd="2" destOrd="0" presId="urn:microsoft.com/office/officeart/2005/8/layout/hProcess11"/>
    <dgm:cxn modelId="{546B20AC-3AB3-4CAA-A539-54BD716EEF35}" type="presParOf" srcId="{071C8120-0A1F-49EF-8E15-CDE9EACEDA7E}" destId="{A713D482-6A39-45C1-808A-A49BFA9A45BA}" srcOrd="0" destOrd="0" presId="urn:microsoft.com/office/officeart/2005/8/layout/hProcess11"/>
    <dgm:cxn modelId="{63056D01-C2AF-453A-BA13-2D163EAF57D4}" type="presParOf" srcId="{071C8120-0A1F-49EF-8E15-CDE9EACEDA7E}" destId="{41F5F69B-49D3-49D9-807C-EE5BFCFF15C1}" srcOrd="1" destOrd="0" presId="urn:microsoft.com/office/officeart/2005/8/layout/hProcess11"/>
    <dgm:cxn modelId="{CA0696EC-5181-4132-AA69-F069236AC2AF}" type="presParOf" srcId="{071C8120-0A1F-49EF-8E15-CDE9EACEDA7E}" destId="{DDBB2D62-AC0E-4B8B-A2CC-85F084B0932D}" srcOrd="2" destOrd="0" presId="urn:microsoft.com/office/officeart/2005/8/layout/hProcess11"/>
    <dgm:cxn modelId="{622DE25B-E905-45F3-AB3A-09DD8DE07B2A}" type="presParOf" srcId="{00A4D3C7-960E-4470-80DB-47D3C115D634}" destId="{AE01A466-EFC9-4F58-A061-303876573BDE}" srcOrd="3" destOrd="0" presId="urn:microsoft.com/office/officeart/2005/8/layout/hProcess11"/>
    <dgm:cxn modelId="{D70D5E13-A7E8-416E-81E9-10B8F5F641EB}" type="presParOf" srcId="{00A4D3C7-960E-4470-80DB-47D3C115D634}" destId="{03CEE722-DE03-4200-BC44-02EF75B957B0}" srcOrd="4" destOrd="0" presId="urn:microsoft.com/office/officeart/2005/8/layout/hProcess11"/>
    <dgm:cxn modelId="{E16C6947-F1BE-4EED-ACDC-EF585536FB1A}" type="presParOf" srcId="{03CEE722-DE03-4200-BC44-02EF75B957B0}" destId="{12E2E344-3D26-4BD7-BDFD-225A10BE01C9}" srcOrd="0" destOrd="0" presId="urn:microsoft.com/office/officeart/2005/8/layout/hProcess11"/>
    <dgm:cxn modelId="{A8E957C1-4CA3-4A7E-B73D-EDC9F895DA67}" type="presParOf" srcId="{03CEE722-DE03-4200-BC44-02EF75B957B0}" destId="{A1397E89-C475-409E-AFA0-6A6CEA6758CD}" srcOrd="1" destOrd="0" presId="urn:microsoft.com/office/officeart/2005/8/layout/hProcess11"/>
    <dgm:cxn modelId="{85AFE2CA-5D23-46D5-882B-16DAC9501478}" type="presParOf" srcId="{03CEE722-DE03-4200-BC44-02EF75B957B0}" destId="{388F3142-174C-4B21-A4A4-55DFA49002B1}" srcOrd="2" destOrd="0" presId="urn:microsoft.com/office/officeart/2005/8/layout/hProcess11"/>
    <dgm:cxn modelId="{C9A6D74C-6A23-4997-84A7-E7DB0C1F783B}" type="presParOf" srcId="{00A4D3C7-960E-4470-80DB-47D3C115D634}" destId="{8D7E62A3-4B7B-4B45-B3AB-25DC4D226A67}" srcOrd="5" destOrd="0" presId="urn:microsoft.com/office/officeart/2005/8/layout/hProcess11"/>
    <dgm:cxn modelId="{C6545EC0-23C4-438D-A67D-AC6E7E403E40}" type="presParOf" srcId="{00A4D3C7-960E-4470-80DB-47D3C115D634}" destId="{5F702B5E-3539-42FC-9350-4A26D181AB1E}" srcOrd="6" destOrd="0" presId="urn:microsoft.com/office/officeart/2005/8/layout/hProcess11"/>
    <dgm:cxn modelId="{074D5C9C-3A6F-4EBC-B3AB-EBA4DA53DA53}" type="presParOf" srcId="{5F702B5E-3539-42FC-9350-4A26D181AB1E}" destId="{67480363-CE99-453B-9E78-AC501666D1EC}" srcOrd="0" destOrd="0" presId="urn:microsoft.com/office/officeart/2005/8/layout/hProcess11"/>
    <dgm:cxn modelId="{4DB970CC-6C63-4C76-A072-4F0E9B3E6E03}" type="presParOf" srcId="{5F702B5E-3539-42FC-9350-4A26D181AB1E}" destId="{BC75B0BA-DD29-467A-83E7-E9C8216E5865}" srcOrd="1" destOrd="0" presId="urn:microsoft.com/office/officeart/2005/8/layout/hProcess11"/>
    <dgm:cxn modelId="{BACCD7B1-250C-4E18-B023-C874D40ABFE0}" type="presParOf" srcId="{5F702B5E-3539-42FC-9350-4A26D181AB1E}" destId="{00A93BCA-FE0A-4341-A134-7D771D5EB8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3872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Adotar plano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872" y="0"/>
        <a:ext cx="1862738" cy="1552574"/>
      </dsp:txXfrm>
    </dsp:sp>
    <dsp:sp modelId="{C646A5C5-3158-4B5F-A4DF-EA6B065F9E13}">
      <dsp:nvSpPr>
        <dsp:cNvPr id="0" name=""/>
        <dsp:cNvSpPr/>
      </dsp:nvSpPr>
      <dsp:spPr>
        <a:xfrm>
          <a:off x="74117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95974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Implementar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1959748" y="2328862"/>
        <a:ext cx="1862738" cy="1552574"/>
      </dsp:txXfrm>
    </dsp:sp>
    <dsp:sp modelId="{41F5F69B-49D3-49D9-807C-EE5BFCFF15C1}">
      <dsp:nvSpPr>
        <dsp:cNvPr id="0" name=""/>
        <dsp:cNvSpPr/>
      </dsp:nvSpPr>
      <dsp:spPr>
        <a:xfrm>
          <a:off x="269704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3915623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Avaliar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915623" y="0"/>
        <a:ext cx="1862738" cy="1552574"/>
      </dsp:txXfrm>
    </dsp:sp>
    <dsp:sp modelId="{A1397E89-C475-409E-AFA0-6A6CEA6758CD}">
      <dsp:nvSpPr>
        <dsp:cNvPr id="0" name=""/>
        <dsp:cNvSpPr/>
      </dsp:nvSpPr>
      <dsp:spPr>
        <a:xfrm>
          <a:off x="465292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587149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Ajustar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5871498" y="2328862"/>
        <a:ext cx="1862738" cy="1552574"/>
      </dsp:txXfrm>
    </dsp:sp>
    <dsp:sp modelId="{BC75B0BA-DD29-467A-83E7-E9C8216E5865}">
      <dsp:nvSpPr>
        <dsp:cNvPr id="0" name=""/>
        <dsp:cNvSpPr/>
      </dsp:nvSpPr>
      <dsp:spPr>
        <a:xfrm>
          <a:off x="660879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3872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Adotar plano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872" y="0"/>
        <a:ext cx="1862738" cy="1552574"/>
      </dsp:txXfrm>
    </dsp:sp>
    <dsp:sp modelId="{C646A5C5-3158-4B5F-A4DF-EA6B065F9E13}">
      <dsp:nvSpPr>
        <dsp:cNvPr id="0" name=""/>
        <dsp:cNvSpPr/>
      </dsp:nvSpPr>
      <dsp:spPr>
        <a:xfrm>
          <a:off x="74117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95974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Implementar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1959748" y="2328862"/>
        <a:ext cx="1862738" cy="1552574"/>
      </dsp:txXfrm>
    </dsp:sp>
    <dsp:sp modelId="{41F5F69B-49D3-49D9-807C-EE5BFCFF15C1}">
      <dsp:nvSpPr>
        <dsp:cNvPr id="0" name=""/>
        <dsp:cNvSpPr/>
      </dsp:nvSpPr>
      <dsp:spPr>
        <a:xfrm>
          <a:off x="269704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3915623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Avaliar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915623" y="0"/>
        <a:ext cx="1862738" cy="1552574"/>
      </dsp:txXfrm>
    </dsp:sp>
    <dsp:sp modelId="{A1397E89-C475-409E-AFA0-6A6CEA6758CD}">
      <dsp:nvSpPr>
        <dsp:cNvPr id="0" name=""/>
        <dsp:cNvSpPr/>
      </dsp:nvSpPr>
      <dsp:spPr>
        <a:xfrm>
          <a:off x="465292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587149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Ajustar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5871498" y="2328862"/>
        <a:ext cx="1862738" cy="1552574"/>
      </dsp:txXfrm>
    </dsp:sp>
    <dsp:sp modelId="{BC75B0BA-DD29-467A-83E7-E9C8216E5865}">
      <dsp:nvSpPr>
        <dsp:cNvPr id="0" name=""/>
        <dsp:cNvSpPr/>
      </dsp:nvSpPr>
      <dsp:spPr>
        <a:xfrm>
          <a:off x="660879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3872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Adotar plano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872" y="0"/>
        <a:ext cx="1862738" cy="1552574"/>
      </dsp:txXfrm>
    </dsp:sp>
    <dsp:sp modelId="{C646A5C5-3158-4B5F-A4DF-EA6B065F9E13}">
      <dsp:nvSpPr>
        <dsp:cNvPr id="0" name=""/>
        <dsp:cNvSpPr/>
      </dsp:nvSpPr>
      <dsp:spPr>
        <a:xfrm>
          <a:off x="74117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95974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Implementar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1959748" y="2328862"/>
        <a:ext cx="1862738" cy="1552574"/>
      </dsp:txXfrm>
    </dsp:sp>
    <dsp:sp modelId="{41F5F69B-49D3-49D9-807C-EE5BFCFF15C1}">
      <dsp:nvSpPr>
        <dsp:cNvPr id="0" name=""/>
        <dsp:cNvSpPr/>
      </dsp:nvSpPr>
      <dsp:spPr>
        <a:xfrm>
          <a:off x="269704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3915623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Avaliar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915623" y="0"/>
        <a:ext cx="1862738" cy="1552574"/>
      </dsp:txXfrm>
    </dsp:sp>
    <dsp:sp modelId="{A1397E89-C475-409E-AFA0-6A6CEA6758CD}">
      <dsp:nvSpPr>
        <dsp:cNvPr id="0" name=""/>
        <dsp:cNvSpPr/>
      </dsp:nvSpPr>
      <dsp:spPr>
        <a:xfrm>
          <a:off x="465292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587149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Ajustar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5871498" y="2328862"/>
        <a:ext cx="1862738" cy="1552574"/>
      </dsp:txXfrm>
    </dsp:sp>
    <dsp:sp modelId="{BC75B0BA-DD29-467A-83E7-E9C8216E5865}">
      <dsp:nvSpPr>
        <dsp:cNvPr id="0" name=""/>
        <dsp:cNvSpPr/>
      </dsp:nvSpPr>
      <dsp:spPr>
        <a:xfrm>
          <a:off x="660879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1679F-69F7-4871-86E3-BF4CDDCE9D21}" type="datetimeFigureOut">
              <a:rPr lang="pt-PT" smtClean="0"/>
              <a:t>04/02/2015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5F1BD-8B4B-416D-A1DB-A8BAE5361FC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4392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0B26-EEE3-48F9-8621-19B86BF723D4}" type="datetimeFigureOut">
              <a:rPr lang="pt-PT" smtClean="0"/>
              <a:t>04/02/2015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DB415-59FA-4983-B27D-3711E0683F1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80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15 minutos de apresentação + Q &amp; 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DB415-59FA-4983-B27D-3711E0683F1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232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xão Recta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rma livre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0" name="Forma livre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1" name="Forma livre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2" name="Forma livre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3" name="Forma livre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4" name="Forma livre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5" name="Forma livre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6" name="Forma livre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6EB-6BE8-4BA1-925D-41E2FEAE3B50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8277-F332-4AC5-94CD-78DEE2617DDE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5D71-9E27-4A6E-9D3C-633CAF271836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“</a:t>
            </a:r>
            <a:endParaRPr lang="pt-PT" sz="8000" b="0" i="0" baseline="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”</a:t>
            </a:r>
            <a:endParaRPr lang="pt-PT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co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6D3D-4B65-454A-B650-D0A9740C0D46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de Cartão co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EDA-DE5D-4D23-A260-DFA5CDDE71A2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“</a:t>
            </a:r>
            <a:endParaRPr lang="pt-PT" sz="8000" b="0" i="0" baseline="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”</a:t>
            </a:r>
            <a:endParaRPr lang="pt-PT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F0EC-A841-4BC0-81E6-C43D174ED7FD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E894-AC4F-4716-9C06-224662485AFF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F9C7-2D01-4BD7-92A6-75DA045E16BA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0E23-EEDC-421D-8A21-F8226C992792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231-FBC4-45AF-AF8C-5CE655455066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22EA-925E-4F58-A274-C3321A114FBF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212A-C9F6-42CA-A0F0-66D840F0DB55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1B5-E42F-4F48-BAE6-989067EDF47A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15CF-0A79-425D-8A04-D1A652ECB2C5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5B9F-D777-490D-9FD6-456029BC104A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DA93-ADD9-42F4-946D-2E40EE19EBCA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xão Recta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rma livre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0" name="Forma livre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1" name="Forma livre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2" name="Forma livre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3" name="Forma livre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4" name="Forma livre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5" name="Forma livre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6" name="Forma livre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 sz="180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517B-0BD1-4E56-8F0F-1CB854166554}" type="datetime1">
              <a:rPr lang="pt-PT" smtClean="0"/>
              <a:t>04/02/2015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508483" y="649287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DEC7A5AD-5AEC-42D0-A3BE-F46B40576360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ângulo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 defTabSz="457200">
              <a:spcBef>
                <a:spcPts val="0"/>
              </a:spcBef>
              <a:buNone/>
            </a:pP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Evaluate</a:t>
            </a:r>
            <a:r>
              <a:rPr lang="pt-PT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the</a:t>
            </a:r>
            <a:r>
              <a:rPr lang="pt-PT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pt-PT" dirty="0" err="1" smtClean="0">
                <a:solidFill>
                  <a:srgbClr val="90C226"/>
                </a:solidFill>
                <a:latin typeface="Trebuchet MS"/>
              </a:rPr>
              <a:t>R</a:t>
            </a: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obusteness</a:t>
            </a:r>
            <a:r>
              <a:rPr lang="pt-PT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of</a:t>
            </a:r>
            <a:r>
              <a:rPr lang="pt-PT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pt-PT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Cloud</a:t>
            </a:r>
            <a:endParaRPr lang="pt-PT" sz="54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9097" name="Rectângulo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pt-PT" b="1" i="0" dirty="0" smtClean="0">
                <a:solidFill>
                  <a:schemeClr val="tx1">
                    <a:lumMod val="50000"/>
                  </a:schemeClr>
                </a:solidFill>
              </a:rPr>
              <a:t>Gonçalo Silva Pereira</a:t>
            </a:r>
          </a:p>
          <a:p>
            <a:pPr marL="0" indent="0" algn="r">
              <a:buNone/>
            </a:pP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MSc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Informatics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Engineering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University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b="0" i="1" dirty="0" err="1" smtClean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pt-PT" b="0" i="1" dirty="0" smtClean="0">
                <a:solidFill>
                  <a:schemeClr val="tx1">
                    <a:lumMod val="50000"/>
                  </a:schemeClr>
                </a:solidFill>
              </a:rPr>
              <a:t> Coimbra</a:t>
            </a:r>
          </a:p>
          <a:p>
            <a:pPr marL="0" indent="0" algn="r">
              <a:buNone/>
            </a:pPr>
            <a:r>
              <a:rPr lang="pt-PT" b="0" i="0" dirty="0" err="1" smtClean="0">
                <a:solidFill>
                  <a:schemeClr val="tx1">
                    <a:lumMod val="50000"/>
                  </a:schemeClr>
                </a:solidFill>
              </a:rPr>
              <a:t>February</a:t>
            </a:r>
            <a:r>
              <a:rPr lang="pt-PT" b="0" i="0" dirty="0" smtClean="0">
                <a:solidFill>
                  <a:schemeClr val="tx1">
                    <a:lumMod val="50000"/>
                  </a:schemeClr>
                </a:solidFill>
              </a:rPr>
              <a:t> 4, 2015</a:t>
            </a:r>
          </a:p>
          <a:p>
            <a:pPr marL="0" indent="0" algn="r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Calendário 2º Semestre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451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Resultados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Custos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Retorno do Investimento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979179"/>
              </p:ext>
            </p:extLst>
          </p:nvPr>
        </p:nvGraphicFramePr>
        <p:xfrm>
          <a:off x="5091113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543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40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Perguntas e Respostas</a:t>
            </a:r>
            <a:endParaRPr lang="pt-PT" sz="40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Obrigado pela vossa presença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Resumo Executivo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601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O Conceito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Inventário do comércio a retalho em direto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 Oportunidade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Custos gerais reduzidos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Maior satisfação do cliente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O Potencial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Os nossos Produtos Atuais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92164" name="Rectângulo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Campismo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Sacos de viagem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Mochilas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Tendas de campismo familiares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Almofadas de espuma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Estruturas internas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Utensílios de cozinha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Embalagens de alimentos desidratados</a:t>
            </a:r>
            <a:endParaRPr lang="pt-PT" sz="16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2165" name="Rectângulo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Escalada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Arneses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Calçado de escalada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Capacetes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Luvas de rapel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Sacos de corda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Mosquetão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Polainas</a:t>
            </a:r>
            <a:endParaRPr lang="pt-PT" sz="16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Pesquisa de vendas de &lt;ano&gt;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9625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Clientes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Prevê-se que &lt;ano&gt; atraia 920.700 novos clientes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27% de novos clientes ficaram clientes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Transações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Transação média de vendas = 52,17 €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75% dos clientes compraram, pelo menos, um artigo que não está em saldo além de um artigo em saldo</a:t>
            </a:r>
            <a:endParaRPr lang="pt-PT" sz="16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Termos e Condições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0355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5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Estratégia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137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Estratégia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Tática n.º 1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Tática n.º 2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Tática n.º 3</a:t>
            </a:r>
            <a:endParaRPr lang="pt-PT" sz="16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171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Fechar Vendas Mais Rápido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4451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5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462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Calendário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786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Motivação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97283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Equipamento de sobrevivência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Roupa de desporto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Roupa para exterior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Bicicletas todo-o-terreno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Equipamento e apetrechos de pesca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Canoas e barcos de remo individuais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Objetivos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9113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Uma análise dos nossos produtos e perfis atuais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pesquisa de vendas de &lt;ano&gt;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Novos produtos propostos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Custos de projeções de retorno e investimento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Estratégia e calendário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Vendas e necessidades de marketing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Perguntas e respostas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Estado da Arte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5475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5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889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Caraterísticas </a:t>
            </a:r>
            <a:r>
              <a:rPr lang="pt-PT" sz="36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Fault-Injection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649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5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790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Riscos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701456"/>
              </p:ext>
            </p:extLst>
          </p:nvPr>
        </p:nvGraphicFramePr>
        <p:xfrm>
          <a:off x="677863" y="2160588"/>
          <a:ext cx="8597900" cy="393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/>
                <a:gridCol w="2149475"/>
                <a:gridCol w="2149475"/>
                <a:gridCol w="2149475"/>
              </a:tblGrid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 smtClean="0">
                          <a:solidFill>
                            <a:srgbClr val="333333"/>
                          </a:solidFill>
                          <a:latin typeface="Century Gothic"/>
                          <a:ea typeface="Times New Roman"/>
                          <a:cs typeface="Arial"/>
                        </a:rPr>
                        <a:t> </a:t>
                      </a:r>
                      <a:endParaRPr lang="pt-PT" sz="1800" b="1" i="0" dirty="0">
                        <a:solidFill>
                          <a:srgbClr val="333333"/>
                        </a:solidFill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&lt;ano&gt;</a:t>
                      </a:r>
                      <a:endParaRPr lang="pt-PT" sz="1800" b="1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&lt;ano&gt;</a:t>
                      </a:r>
                      <a:endParaRPr lang="pt-PT" sz="1800" b="1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&lt;ano&gt;</a:t>
                      </a:r>
                      <a:endParaRPr lang="pt-PT" sz="1800" b="1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Receitas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10.1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27.7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50.0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Custo da mercadoria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1.8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3.1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4.6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Lucro bruto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8.3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24.6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45.4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Total de despesas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3.03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8.1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15.3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Lucro antes de impostos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5.27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16.5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30.1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  <a:tr h="961672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Lucro antes de impostos como</a:t>
                      </a:r>
                      <a:r>
                        <a:rPr lang="pt-PT" sz="1800" b="0" i="0" baseline="0" dirty="0" smtClean="0">
                          <a:solidFill>
                            <a:srgbClr val="333333"/>
                          </a:solidFill>
                          <a:latin typeface="Century Gothic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Percentagem de Receitas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64.6%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59.6%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 smtClean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60.2%</a:t>
                      </a:r>
                      <a:endParaRPr lang="pt-PT" sz="1800" b="0" i="0" dirty="0">
                        <a:solidFill>
                          <a:srgbClr val="333333"/>
                        </a:solidFill>
                        <a:effectLst/>
                        <a:latin typeface="Century Gothic"/>
                        <a:ea typeface="Times New Roman"/>
                        <a:cs typeface="Arial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Contribuições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3427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Fechar vendas mais rápido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Apresentar conceitos complexos de forma mais rápida e clara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Equilibrar informações da base de dados (números de vendas, localizações do cliente, etc.)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410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Calendário 1º Semestre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501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Para o 2º Semestre</a:t>
            </a:r>
            <a:endParaRPr lang="pt-PT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3427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Fechar vendas mais rápido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Apresentar conceitos complexos de forma mais rápida e clara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Equilibrar informações da base de dados (números de vendas, localizações do cliente, etc.)</a:t>
            </a:r>
            <a:endParaRPr lang="pt-PT" sz="1800" b="0" i="0" dirty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650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a" id="{D521E142-B392-4BD5-8A01-6D96A0FC649D}" vid="{AEAF366D-F0B2-43D5-816C-D8A7E8E762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sobre estratégia de vendas, tema de Facetas (ecrã panorâmico)</Template>
  <TotalTime>31</TotalTime>
  <Words>499</Words>
  <Application>Microsoft Office PowerPoint</Application>
  <PresentationFormat>Ecrã Panorâmico</PresentationFormat>
  <Paragraphs>157</Paragraphs>
  <Slides>19</Slides>
  <Notes>1</Notes>
  <HiddenSlides>8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Trebuchet MS</vt:lpstr>
      <vt:lpstr>Wingdings 3</vt:lpstr>
      <vt:lpstr>Faceta</vt:lpstr>
      <vt:lpstr>Evaluate the Robusteness of Cloud</vt:lpstr>
      <vt:lpstr>Motivação</vt:lpstr>
      <vt:lpstr>Objetivos</vt:lpstr>
      <vt:lpstr>Estado da Arte</vt:lpstr>
      <vt:lpstr>Caraterísticas Fault-Injection</vt:lpstr>
      <vt:lpstr>Riscos</vt:lpstr>
      <vt:lpstr>Contribuições</vt:lpstr>
      <vt:lpstr>Calendário 1º Semestre</vt:lpstr>
      <vt:lpstr>Para o 2º Semestre</vt:lpstr>
      <vt:lpstr>Calendário 2º Semestre</vt:lpstr>
      <vt:lpstr>Resultados</vt:lpstr>
      <vt:lpstr>Perguntas e Respostas</vt:lpstr>
      <vt:lpstr>Resumo Executivo</vt:lpstr>
      <vt:lpstr>Os nossos Produtos Atuais</vt:lpstr>
      <vt:lpstr>Pesquisa de vendas de &lt;ano&gt;</vt:lpstr>
      <vt:lpstr>Termos e Condições</vt:lpstr>
      <vt:lpstr>Estratégia</vt:lpstr>
      <vt:lpstr>Fechar Vendas Mais Rápido</vt:lpstr>
      <vt:lpstr>Calendário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the Robusteness of Cloud</dc:title>
  <dc:creator>Gonçalo Silva Pereira</dc:creator>
  <cp:keywords/>
  <cp:lastModifiedBy>Gonçalo Silva Pereira</cp:lastModifiedBy>
  <cp:revision>4</cp:revision>
  <dcterms:created xsi:type="dcterms:W3CDTF">2015-02-04T10:13:08Z</dcterms:created>
  <dcterms:modified xsi:type="dcterms:W3CDTF">2015-02-04T10:44:56Z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