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4" autoAdjust="0"/>
    <p:restoredTop sz="94707"/>
  </p:normalViewPr>
  <p:slideViewPr>
    <p:cSldViewPr snapToGrid="0">
      <p:cViewPr varScale="1">
        <p:scale>
          <a:sx n="250" d="100"/>
          <a:sy n="250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05E4-0CE1-AF01-7CC1-76B96603C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0F95E-7BD1-F579-0A29-93AEB362A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8DF4-C3C9-B9A5-7449-F316D453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F600-2113-4C69-BB74-69C779DABB1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CBBE-8D42-DAF1-FCF5-55575C2A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95505-EBA8-51E4-8A77-1DD506C4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2BCE-52BF-46CC-A132-0343589DA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89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D56D-4BDF-6332-116B-1C160C88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8C712-DA96-5EF7-D10A-BEF65077F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29F4-0F82-07C2-4162-D90CFB09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F600-2113-4C69-BB74-69C779DABB1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287C-97AE-E2F7-9D5D-E851067F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D0608-355F-4619-7EF8-878AFD73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2BCE-52BF-46CC-A132-0343589DA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92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5733F-DBC8-1E55-A457-740A64100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59D64-E1B8-3A13-FCF9-1D88042A3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ECB6-5807-1BD1-56A1-F2C67FA6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F600-2113-4C69-BB74-69C779DABB1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B20A-F570-DE41-7AF5-FC5FA9F5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90BF5-8059-336F-97B4-687B56F1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2BCE-52BF-46CC-A132-0343589DA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82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2502-D68C-9251-A1BB-D9927636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5E35-91E8-6B44-38BD-63F101B5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5DC8D-958C-383F-BE59-3862421C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F600-2113-4C69-BB74-69C779DABB1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8ADFF-CE77-1A05-FE7D-490AAFBA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7809-9213-3498-EBA6-370878E2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2BCE-52BF-46CC-A132-0343589DA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31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E3BC-EC80-0E6E-8FA9-AA302484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92555-C3C7-E79A-2879-E9C00334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D6C6-5022-EBF7-85DA-26C4CC33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F600-2113-4C69-BB74-69C779DABB1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A8C4-A046-7596-F2FA-0EF033A8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4AC6-4C60-A190-C315-307AAD73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2BCE-52BF-46CC-A132-0343589DA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3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653A-546D-735F-9EE3-B32F636E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A401-E5DC-38A4-581C-C2AC614E2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4BFA0-54E2-1AD4-E72B-4E707190B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BBD51-BC86-BA46-D3A0-E1AFF798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F600-2113-4C69-BB74-69C779DABB1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90A62-4975-B783-8969-E45FDF81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19B00-27EE-4201-EC99-BF826DEA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2BCE-52BF-46CC-A132-0343589DA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88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40DD-6772-C2F7-8484-1491B0A0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B483-5F6A-C19C-B482-82327CB87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A6A9C-3638-C6AA-2A87-F457659F8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1EC67-531B-ED88-1239-E466C1EC9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84A8C-617B-329A-0B27-8B04066D9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AE821-BE1C-0AB5-C1F3-1B81A4C6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F600-2113-4C69-BB74-69C779DABB1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C37A1-A1FE-41F1-1FA2-9EDD4E53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1C3E2-A041-1CBE-83C4-74F6EF36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2BCE-52BF-46CC-A132-0343589DA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81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A6AD-9F06-1562-0D29-48DD990A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DF13C-FC0D-683B-4B04-BDD4BFC6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F600-2113-4C69-BB74-69C779DABB1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C982E-7325-CDDD-CD83-45302C80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0102B-27DB-9368-46A2-B95BB975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2BCE-52BF-46CC-A132-0343589DA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9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D60DC-CF44-655B-6FE2-B5E521CF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F600-2113-4C69-BB74-69C779DABB1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45D97-716D-CBDB-118B-C887044F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086BA-E105-A683-7067-E5979FD0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2BCE-52BF-46CC-A132-0343589DA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24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50B8-B8C8-6545-4145-ECD507AD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DC72-B10F-795E-97D1-2ADEC1125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06EA1-86CA-818D-C9D0-3F03A7D2B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81296-4C71-BD8D-EA94-0164E127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F600-2113-4C69-BB74-69C779DABB1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17670-20E8-237B-1B7E-302BE72F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6332A-B0A2-A65D-C338-E8058053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2BCE-52BF-46CC-A132-0343589DA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26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7FCB-36F0-2D1B-42C7-0AC49880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61842-56DA-B4C8-FF92-3B84F10A0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1CCD2-2210-D246-5D37-085E8854A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3707F-00E6-3DE2-7787-618402A4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F600-2113-4C69-BB74-69C779DABB1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D389F-BCDC-61E7-C931-9ED1B8C7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A3C4-932E-0114-B38A-EC430DB2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2BCE-52BF-46CC-A132-0343589DA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6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395B7-CAD3-94F1-7FE8-A4B887C3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BFE9-C8F5-9A18-7664-5900A3CE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3870-391E-5E63-CB5F-B5491A3B7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DF600-2113-4C69-BB74-69C779DABB1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3963-C0DA-8795-D46C-853036E76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8C61-AC8A-C82C-0BDB-11FCAAF6F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12BCE-52BF-46CC-A132-0343589DA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8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E06A4EE-98BA-FD16-6E07-11B0CEBE0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" r="4728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9C425-4BA7-7AE5-E1BF-1D75AD124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4022918" cy="3692028"/>
          </a:xfrm>
          <a:noFill/>
        </p:spPr>
        <p:txBody>
          <a:bodyPr>
            <a:normAutofit/>
          </a:bodyPr>
          <a:lstStyle/>
          <a:p>
            <a:r>
              <a:rPr lang="en-GB" sz="5200"/>
              <a:t>Gira Bikes Lisbon Project</a:t>
            </a:r>
            <a:endParaRPr lang="en-GB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B1B2B-1F96-2CBE-C949-E6DB0F6A8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3978" y="4561501"/>
            <a:ext cx="3445766" cy="1485319"/>
          </a:xfrm>
          <a:noFill/>
        </p:spPr>
        <p:txBody>
          <a:bodyPr>
            <a:normAutofit/>
          </a:bodyPr>
          <a:lstStyle/>
          <a:p>
            <a:pPr algn="just"/>
            <a:r>
              <a:rPr lang="en-GB" sz="2200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pt-PT" sz="2200" dirty="0">
                <a:solidFill>
                  <a:schemeClr val="bg2">
                    <a:lumMod val="25000"/>
                  </a:schemeClr>
                </a:solidFill>
              </a:rPr>
              <a:t>integração da </a:t>
            </a:r>
            <a:r>
              <a:rPr lang="en-GB" sz="2200" dirty="0">
                <a:solidFill>
                  <a:schemeClr val="bg2">
                    <a:lumMod val="25000"/>
                  </a:schemeClr>
                </a:solidFill>
              </a:rPr>
              <a:t>rede GIRA </a:t>
            </a:r>
            <a:r>
              <a:rPr lang="pt-PT" sz="2200" dirty="0">
                <a:solidFill>
                  <a:schemeClr val="bg2">
                    <a:lumMod val="25000"/>
                  </a:schemeClr>
                </a:solidFill>
              </a:rPr>
              <a:t>na rede de transportes públicos e ciclovias do concelho de Lisboa</a:t>
            </a:r>
            <a:endParaRPr lang="en-GB" sz="2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002FF-A7F7-96CF-67EC-3C5A486C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Executar queries no Hive através de Docker</a:t>
            </a:r>
          </a:p>
        </p:txBody>
      </p:sp>
      <p:pic>
        <p:nvPicPr>
          <p:cNvPr id="10242" name="Picture 2" descr="hive-query-docker">
            <a:extLst>
              <a:ext uri="{FF2B5EF4-FFF2-40B4-BE49-F238E27FC236}">
                <a16:creationId xmlns:a16="http://schemas.microsoft.com/office/drawing/2014/main" id="{A904E6D0-EF23-B75E-6FF5-EB1270CBBF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7218" y="205740"/>
            <a:ext cx="5547360" cy="644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53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9CE2E-AE59-C323-9B2E-4783545F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 de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996211-746C-170F-0826-A62CB9F2E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880" y="373379"/>
            <a:ext cx="7052733" cy="611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4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DDE48-26A3-2B1A-20C6-AD61F418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C9B3DD-D916-3A3F-0127-A5B4005AB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0" y="1466500"/>
            <a:ext cx="7371080" cy="3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3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D25F2-FED7-1AFB-DC72-661B5514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Questões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8C49-B4E4-603C-5032-EE311FD5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278" y="525215"/>
            <a:ext cx="3447594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000" dirty="0"/>
              <a:t>Base de Dados </a:t>
            </a:r>
            <a:r>
              <a:rPr lang="en-US" sz="3000" dirty="0" err="1"/>
              <a:t>Distribuídas</a:t>
            </a:r>
            <a:r>
              <a:rPr lang="en-US" sz="3000" dirty="0"/>
              <a:t> </a:t>
            </a:r>
            <a:r>
              <a:rPr lang="en-US" sz="3000" dirty="0" err="1"/>
              <a:t>Avançadas</a:t>
            </a:r>
            <a:endParaRPr lang="en-US" sz="30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15A882-C091-9ECD-CB06-1CF02E46E202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dirty="0"/>
              <a:t>Data:  10/12/2024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FC29B3-D6FA-733E-D426-BF3DFB2CC796}"/>
              </a:ext>
            </a:extLst>
          </p:cNvPr>
          <p:cNvSpPr txBox="1">
            <a:spLocks/>
          </p:cNvSpPr>
          <p:nvPr/>
        </p:nvSpPr>
        <p:spPr>
          <a:xfrm>
            <a:off x="8386138" y="2602935"/>
            <a:ext cx="3474620" cy="1792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Guilherme Silva – 126608 </a:t>
            </a:r>
          </a:p>
          <a:p>
            <a:r>
              <a:rPr lang="en-US" sz="2000" dirty="0"/>
              <a:t>Tiago Ferreira – 37952 </a:t>
            </a:r>
          </a:p>
        </p:txBody>
      </p:sp>
    </p:spTree>
    <p:extLst>
      <p:ext uri="{BB962C8B-B14F-4D97-AF65-F5344CB8AC3E}">
        <p14:creationId xmlns:p14="http://schemas.microsoft.com/office/powerpoint/2010/main" val="194369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9B72E-4CD7-212D-225A-EA643605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095216-0FD8-1545-7BA8-F0817973D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7760" y="269240"/>
            <a:ext cx="7081520" cy="631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8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8045B-AFEC-7570-F264-F7AD3838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06307F-5914-956D-8700-344639ED43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7804" y="795019"/>
            <a:ext cx="7664196" cy="526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1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5FC06-55EA-5D0D-2F1A-6DF1B8D1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Cálculo Distâncias</a:t>
            </a:r>
          </a:p>
        </p:txBody>
      </p:sp>
      <p:pic>
        <p:nvPicPr>
          <p:cNvPr id="3074" name="Picture 2" descr="Distâncias">
            <a:extLst>
              <a:ext uri="{FF2B5EF4-FFF2-40B4-BE49-F238E27FC236}">
                <a16:creationId xmlns:a16="http://schemas.microsoft.com/office/drawing/2014/main" id="{81B36439-A51C-7ED0-E303-13E3E3E4BB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2244" y="891540"/>
            <a:ext cx="7664196" cy="50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14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2FA1B-8984-3DFE-CF14-98B92422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Preparação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importação dos datasets">
            <a:extLst>
              <a:ext uri="{FF2B5EF4-FFF2-40B4-BE49-F238E27FC236}">
                <a16:creationId xmlns:a16="http://schemas.microsoft.com/office/drawing/2014/main" id="{1C9613DA-8DDF-44AE-2364-30E6F7B79F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7804" y="238760"/>
            <a:ext cx="7664195" cy="638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0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424F8-D573-6805-35AD-2D672A5E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Upload via Docker</a:t>
            </a:r>
          </a:p>
        </p:txBody>
      </p:sp>
      <p:pic>
        <p:nvPicPr>
          <p:cNvPr id="5122" name="Picture 2" descr="hadoop-upload-csv-docker">
            <a:extLst>
              <a:ext uri="{FF2B5EF4-FFF2-40B4-BE49-F238E27FC236}">
                <a16:creationId xmlns:a16="http://schemas.microsoft.com/office/drawing/2014/main" id="{B356871A-5D85-1F24-39CD-913BF14648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3420" y="203200"/>
            <a:ext cx="5389880" cy="64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4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81E35-3E5B-C230-DD6D-1AC61566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Upload via Hue</a:t>
            </a:r>
          </a:p>
        </p:txBody>
      </p:sp>
      <p:pic>
        <p:nvPicPr>
          <p:cNvPr id="6146" name="Picture 2" descr="hadoop-upload-csv-hue">
            <a:extLst>
              <a:ext uri="{FF2B5EF4-FFF2-40B4-BE49-F238E27FC236}">
                <a16:creationId xmlns:a16="http://schemas.microsoft.com/office/drawing/2014/main" id="{C024D38F-4044-8340-D4D5-AC106E67E3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6578" y="180340"/>
            <a:ext cx="5588000" cy="649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1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158031-A6D8-D239-44A7-3F77B9BC8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160ECF-6121-3175-1991-B05157C00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520" y="795527"/>
            <a:ext cx="7396479" cy="4890733"/>
          </a:xfrm>
        </p:spPr>
      </p:pic>
      <p:sp>
        <p:nvSpPr>
          <p:cNvPr id="6151" name="Down Arrow 7">
            <a:extLst>
              <a:ext uri="{FF2B5EF4-FFF2-40B4-BE49-F238E27FC236}">
                <a16:creationId xmlns:a16="http://schemas.microsoft.com/office/drawing/2014/main" id="{63903D4A-3752-DB47-B0D5-A2ECC0CC9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09C50-A143-A3E6-1AAD-77C48A18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Criar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Hive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através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Hue</a:t>
            </a:r>
          </a:p>
        </p:txBody>
      </p:sp>
    </p:spTree>
    <p:extLst>
      <p:ext uri="{BB962C8B-B14F-4D97-AF65-F5344CB8AC3E}">
        <p14:creationId xmlns:p14="http://schemas.microsoft.com/office/powerpoint/2010/main" val="330287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A51E4-0CA9-B1F2-D1FA-D0A04098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Executar queries no Hive através de Hue</a:t>
            </a:r>
          </a:p>
        </p:txBody>
      </p:sp>
      <p:pic>
        <p:nvPicPr>
          <p:cNvPr id="9218" name="Picture 2" descr="hive-query-hue">
            <a:extLst>
              <a:ext uri="{FF2B5EF4-FFF2-40B4-BE49-F238E27FC236}">
                <a16:creationId xmlns:a16="http://schemas.microsoft.com/office/drawing/2014/main" id="{26F24231-A8BE-E8C7-77C5-C64C4C8996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5298" y="269240"/>
            <a:ext cx="5669280" cy="631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65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74</Words>
  <Application>Microsoft Macintosh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Gira Bikes Lisbon Project</vt:lpstr>
      <vt:lpstr>Contexto</vt:lpstr>
      <vt:lpstr>Datasets</vt:lpstr>
      <vt:lpstr>Cálculo Distâncias</vt:lpstr>
      <vt:lpstr>Preparação</vt:lpstr>
      <vt:lpstr>Upload via Docker</vt:lpstr>
      <vt:lpstr>Upload via Hue</vt:lpstr>
      <vt:lpstr>Criar Tabela no Hive através de Hue</vt:lpstr>
      <vt:lpstr>Executar queries no Hive através de Hue</vt:lpstr>
      <vt:lpstr>Executar queries no Hive através de Docker</vt:lpstr>
      <vt:lpstr>Exemplo de Query</vt:lpstr>
      <vt:lpstr>Resultados</vt:lpstr>
      <vt:lpstr>Questões?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Moniz Ferreira</dc:creator>
  <cp:lastModifiedBy>Guilherme Silva</cp:lastModifiedBy>
  <cp:revision>4</cp:revision>
  <dcterms:created xsi:type="dcterms:W3CDTF">2024-12-09T20:23:22Z</dcterms:created>
  <dcterms:modified xsi:type="dcterms:W3CDTF">2024-12-10T12:10:45Z</dcterms:modified>
</cp:coreProperties>
</file>