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2" r:id="rId3"/>
    <p:sldId id="257" r:id="rId4"/>
    <p:sldId id="280" r:id="rId5"/>
    <p:sldId id="271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18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3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de-DE" noProof="0" dirty="0" smtClean="0"/>
            <a:t>After </a:t>
          </a:r>
          <a:r>
            <a:rPr lang="de-DE" noProof="0" dirty="0" err="1" smtClean="0"/>
            <a:t>dining</a:t>
          </a:r>
          <a:endParaRPr lang="de-DE" noProof="0" dirty="0"/>
        </a:p>
      </dgm: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</dgm:pt>
    <dgm:pt modelId="{A72F579A-815F-4730-AEB0-052A4E2EADB2}">
      <dgm:prSet phldrT="[Text]"/>
      <dgm:spPr/>
      <dgm:t>
        <a:bodyPr/>
        <a:lstStyle/>
        <a:p>
          <a:r>
            <a:rPr lang="de-DE" noProof="0" dirty="0" err="1" smtClean="0"/>
            <a:t>During</a:t>
          </a:r>
          <a:r>
            <a:rPr lang="de-DE" noProof="0" dirty="0" smtClean="0"/>
            <a:t> </a:t>
          </a:r>
          <a:r>
            <a:rPr lang="de-DE" noProof="0" dirty="0" err="1" smtClean="0"/>
            <a:t>dine</a:t>
          </a:r>
          <a:endParaRPr lang="de-DE" noProof="0" dirty="0"/>
        </a:p>
      </dgm: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</dgm:pt>
    <dgm:pt modelId="{37499DAF-FC36-407A-82A1-7B0387E9EF82}">
      <dgm:prSet phldrT="[Text]"/>
      <dgm:spPr/>
      <dgm:t>
        <a:bodyPr/>
        <a:lstStyle/>
        <a:p>
          <a:r>
            <a:rPr lang="de-DE" noProof="0" dirty="0" err="1" smtClean="0"/>
            <a:t>Before</a:t>
          </a:r>
          <a:r>
            <a:rPr lang="de-DE" noProof="0" dirty="0" smtClean="0"/>
            <a:t> </a:t>
          </a:r>
          <a:r>
            <a:rPr lang="de-DE" noProof="0" dirty="0" err="1" smtClean="0"/>
            <a:t>dining</a:t>
          </a:r>
          <a:endParaRPr lang="de-DE" noProof="0" dirty="0"/>
        </a:p>
      </dgm:t>
    </dgm:pt>
    <dgm:pt modelId="{5C05A9ED-4CC0-44E9-A12B-7384824A57D1}" type="parTrans" cxnId="{8A7DBE7E-7980-4D7C-82CC-49609F632CDA}">
      <dgm:prSet/>
      <dgm:spPr/>
      <dgm:t>
        <a:bodyPr/>
        <a:lstStyle/>
        <a:p>
          <a:endParaRPr lang="de-CH"/>
        </a:p>
      </dgm:t>
    </dgm:pt>
    <dgm:pt modelId="{A2BCA549-C812-45E9-9F08-3F250137C149}" type="sibTrans" cxnId="{8A7DBE7E-7980-4D7C-82CC-49609F632CDA}">
      <dgm:prSet/>
      <dgm:spPr/>
      <dgm:t>
        <a:bodyPr/>
        <a:lstStyle/>
        <a:p>
          <a:endParaRPr lang="de-CH"/>
        </a:p>
      </dgm: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B49C7-064E-438E-A5AF-D06F604607BC}" type="pres">
      <dgm:prSet presAssocID="{D0115B0F-FDFB-494B-AC0A-E04A5EC234DA}" presName="gear1srcNode" presStyleLbl="node1" presStyleIdx="0" presStyleCnt="3"/>
      <dgm:spPr/>
      <dgm:t>
        <a:bodyPr/>
        <a:lstStyle/>
        <a:p>
          <a:endParaRPr lang="en-US"/>
        </a:p>
      </dgm:t>
    </dgm:pt>
    <dgm:pt modelId="{A8AE7A62-856E-43C0-A01E-AB2F291FD15A}" type="pres">
      <dgm:prSet presAssocID="{D0115B0F-FDFB-494B-AC0A-E04A5EC234DA}" presName="gear1dstNode" presStyleLbl="node1" presStyleIdx="0" presStyleCnt="3"/>
      <dgm:spPr/>
      <dgm:t>
        <a:bodyPr/>
        <a:lstStyle/>
        <a:p>
          <a:endParaRPr lang="en-US"/>
        </a:p>
      </dgm:t>
    </dgm:pt>
    <dgm:pt modelId="{58407C69-6B79-4149-9E77-597F5DBB8806}" type="pres">
      <dgm:prSet presAssocID="{A72F579A-815F-4730-AEB0-052A4E2EADB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B1FE97-852F-4715-A1E0-71890DD6E9A6}" type="pres">
      <dgm:prSet presAssocID="{A72F579A-815F-4730-AEB0-052A4E2EADB2}" presName="gear2srcNode" presStyleLbl="node1" presStyleIdx="1" presStyleCnt="3"/>
      <dgm:spPr/>
      <dgm:t>
        <a:bodyPr/>
        <a:lstStyle/>
        <a:p>
          <a:endParaRPr lang="de-CH"/>
        </a:p>
      </dgm:t>
    </dgm:pt>
    <dgm:pt modelId="{3CFE9D95-0487-4EB6-A1F0-829D8CDFE220}" type="pres">
      <dgm:prSet presAssocID="{A72F579A-815F-4730-AEB0-052A4E2EADB2}" presName="gear2dstNode" presStyleLbl="node1" presStyleIdx="1" presStyleCnt="3"/>
      <dgm:spPr/>
      <dgm:t>
        <a:bodyPr/>
        <a:lstStyle/>
        <a:p>
          <a:endParaRPr lang="de-CH"/>
        </a:p>
      </dgm:t>
    </dgm:pt>
    <dgm:pt modelId="{7DDEAB8C-BA87-4AB1-9BD7-F5DFA148CFF8}" type="pres">
      <dgm:prSet presAssocID="{37499DAF-FC36-407A-82A1-7B0387E9EF82}" presName="gear3" presStyleLbl="node1" presStyleIdx="2" presStyleCnt="3"/>
      <dgm:spPr/>
      <dgm:t>
        <a:bodyPr/>
        <a:lstStyle/>
        <a:p>
          <a:endParaRPr lang="de-CH"/>
        </a:p>
      </dgm:t>
    </dgm:pt>
    <dgm:pt modelId="{C43D6B20-7B1F-4778-8200-C617720A0E00}" type="pres">
      <dgm:prSet presAssocID="{37499DAF-FC36-407A-82A1-7B0387E9EF8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05642FF-D7FE-4227-982F-5CAE04AA1EB0}" type="pres">
      <dgm:prSet presAssocID="{37499DAF-FC36-407A-82A1-7B0387E9EF82}" presName="gear3srcNode" presStyleLbl="node1" presStyleIdx="2" presStyleCnt="3"/>
      <dgm:spPr/>
      <dgm:t>
        <a:bodyPr/>
        <a:lstStyle/>
        <a:p>
          <a:endParaRPr lang="de-CH"/>
        </a:p>
      </dgm:t>
    </dgm:pt>
    <dgm:pt modelId="{01AA21BE-7D0E-4377-A9C3-95E3B89F76AC}" type="pres">
      <dgm:prSet presAssocID="{37499DAF-FC36-407A-82A1-7B0387E9EF82}" presName="gear3dstNode" presStyleLbl="node1" presStyleIdx="2" presStyleCnt="3"/>
      <dgm:spPr/>
      <dgm:t>
        <a:bodyPr/>
        <a:lstStyle/>
        <a:p>
          <a:endParaRPr lang="de-CH"/>
        </a:p>
      </dgm:t>
    </dgm:pt>
    <dgm:pt modelId="{1E72715E-7366-4E78-A512-24F37F5D23DC}" type="pres">
      <dgm:prSet presAssocID="{39A3B9F5-08CD-49EE-B590-A9FA60312E8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F4AC222-A4ED-4DEA-BE57-E7BE23E6B230}" type="pres">
      <dgm:prSet presAssocID="{6B184F14-5261-4D1F-8701-947EAF068BB3}" presName="connector2" presStyleLbl="sibTrans2D1" presStyleIdx="1" presStyleCnt="3"/>
      <dgm:spPr/>
      <dgm:t>
        <a:bodyPr/>
        <a:lstStyle/>
        <a:p>
          <a:endParaRPr lang="de-CH"/>
        </a:p>
      </dgm:t>
    </dgm:pt>
    <dgm:pt modelId="{0CFC6638-49E9-4511-8DDD-F7DF37CE9936}" type="pres">
      <dgm:prSet presAssocID="{A2BCA549-C812-45E9-9F08-3F250137C149}" presName="connector3" presStyleLbl="sibTrans2D1" presStyleIdx="2" presStyleCnt="3"/>
      <dgm:spPr/>
    </dgm:pt>
  </dgm:ptLst>
  <dgm:cxnLst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D2ECF758-131A-41EE-A789-9D6FDC186481}" srcId="{F1469E50-24C6-4156-8DAA-6DD0C1079C89}" destId="{A72F579A-815F-4730-AEB0-052A4E2EADB2}" srcOrd="1" destOrd="0" parTransId="{8EA6516C-EB3A-4FC0-BB44-265A3652D4BC}" sibTransId="{6B184F14-5261-4D1F-8701-947EAF068BB3}"/>
    <dgm:cxn modelId="{BD751719-CCE5-497A-A0E4-75FFE0B8BC3E}" type="presOf" srcId="{A72F579A-815F-4730-AEB0-052A4E2EADB2}" destId="{3CFE9D95-0487-4EB6-A1F0-829D8CDFE220}" srcOrd="2" destOrd="0" presId="urn:microsoft.com/office/officeart/2005/8/layout/gear1"/>
    <dgm:cxn modelId="{497D499F-BC88-4E7D-8073-8439BF905EAE}" type="presOf" srcId="{37499DAF-FC36-407A-82A1-7B0387E9EF82}" destId="{C43D6B20-7B1F-4778-8200-C617720A0E00}" srcOrd="1" destOrd="0" presId="urn:microsoft.com/office/officeart/2005/8/layout/gear1"/>
    <dgm:cxn modelId="{04A1D45B-7E86-4F00-99F7-A85F3E5BB2BE}" type="presOf" srcId="{A72F579A-815F-4730-AEB0-052A4E2EADB2}" destId="{58407C69-6B79-4149-9E77-597F5DBB8806}" srcOrd="0" destOrd="0" presId="urn:microsoft.com/office/officeart/2005/8/layout/gear1"/>
    <dgm:cxn modelId="{659E6CC3-7EDA-48E7-8C64-C63890B2CED6}" type="presOf" srcId="{37499DAF-FC36-407A-82A1-7B0387E9EF82}" destId="{01AA21BE-7D0E-4377-A9C3-95E3B89F76AC}" srcOrd="3" destOrd="0" presId="urn:microsoft.com/office/officeart/2005/8/layout/gear1"/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C1D1D758-25C8-47DD-B41C-F1CB6B66240A}" type="presOf" srcId="{37499DAF-FC36-407A-82A1-7B0387E9EF82}" destId="{505642FF-D7FE-4227-982F-5CAE04AA1EB0}" srcOrd="2" destOrd="0" presId="urn:microsoft.com/office/officeart/2005/8/layout/gear1"/>
    <dgm:cxn modelId="{8A7DBE7E-7980-4D7C-82CC-49609F632CDA}" srcId="{F1469E50-24C6-4156-8DAA-6DD0C1079C89}" destId="{37499DAF-FC36-407A-82A1-7B0387E9EF82}" srcOrd="2" destOrd="0" parTransId="{5C05A9ED-4CC0-44E9-A12B-7384824A57D1}" sibTransId="{A2BCA549-C812-45E9-9F08-3F250137C149}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87D5A15E-4878-4F8D-B6F2-6487F55B9031}" type="presOf" srcId="{6B184F14-5261-4D1F-8701-947EAF068BB3}" destId="{1F4AC222-A4ED-4DEA-BE57-E7BE23E6B230}" srcOrd="0" destOrd="0" presId="urn:microsoft.com/office/officeart/2005/8/layout/gear1"/>
    <dgm:cxn modelId="{2A1BDB0D-409E-4C5F-A070-8620063D3387}" type="presOf" srcId="{A72F579A-815F-4730-AEB0-052A4E2EADB2}" destId="{48B1FE97-852F-4715-A1E0-71890DD6E9A6}" srcOrd="1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0475BD67-7FBA-4905-8910-C4DC1608A2E2}" type="presOf" srcId="{A2BCA549-C812-45E9-9F08-3F250137C149}" destId="{0CFC6638-49E9-4511-8DDD-F7DF37CE9936}" srcOrd="0" destOrd="0" presId="urn:microsoft.com/office/officeart/2005/8/layout/gear1"/>
    <dgm:cxn modelId="{91B8DF4E-792E-41F2-AFD8-9BB991329242}" type="presOf" srcId="{37499DAF-FC36-407A-82A1-7B0387E9EF82}" destId="{7DDEAB8C-BA87-4AB1-9BD7-F5DFA148CFF8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1F2516D8-1B5F-4A59-89B5-60D9C66CDD93}" type="presParOf" srcId="{DF72D2A9-E721-47DF-A758-78A445E0F3CE}" destId="{58407C69-6B79-4149-9E77-597F5DBB8806}" srcOrd="3" destOrd="0" presId="urn:microsoft.com/office/officeart/2005/8/layout/gear1"/>
    <dgm:cxn modelId="{985E49DA-91CD-4A85-B1DB-CEA2D65D0929}" type="presParOf" srcId="{DF72D2A9-E721-47DF-A758-78A445E0F3CE}" destId="{48B1FE97-852F-4715-A1E0-71890DD6E9A6}" srcOrd="4" destOrd="0" presId="urn:microsoft.com/office/officeart/2005/8/layout/gear1"/>
    <dgm:cxn modelId="{2689689E-50A9-408F-A9DD-5C37C92BB83C}" type="presParOf" srcId="{DF72D2A9-E721-47DF-A758-78A445E0F3CE}" destId="{3CFE9D95-0487-4EB6-A1F0-829D8CDFE220}" srcOrd="5" destOrd="0" presId="urn:microsoft.com/office/officeart/2005/8/layout/gear1"/>
    <dgm:cxn modelId="{2B5F0D4B-8796-4B83-872F-5006B666A14E}" type="presParOf" srcId="{DF72D2A9-E721-47DF-A758-78A445E0F3CE}" destId="{7DDEAB8C-BA87-4AB1-9BD7-F5DFA148CFF8}" srcOrd="6" destOrd="0" presId="urn:microsoft.com/office/officeart/2005/8/layout/gear1"/>
    <dgm:cxn modelId="{DCD51BFD-E8E6-487F-8544-92FC468FA36E}" type="presParOf" srcId="{DF72D2A9-E721-47DF-A758-78A445E0F3CE}" destId="{C43D6B20-7B1F-4778-8200-C617720A0E00}" srcOrd="7" destOrd="0" presId="urn:microsoft.com/office/officeart/2005/8/layout/gear1"/>
    <dgm:cxn modelId="{A17AE6E5-D1BF-4C80-84A3-5D3BC1D500D6}" type="presParOf" srcId="{DF72D2A9-E721-47DF-A758-78A445E0F3CE}" destId="{505642FF-D7FE-4227-982F-5CAE04AA1EB0}" srcOrd="8" destOrd="0" presId="urn:microsoft.com/office/officeart/2005/8/layout/gear1"/>
    <dgm:cxn modelId="{2C63BBEB-2495-4A05-A21A-9C184D026083}" type="presParOf" srcId="{DF72D2A9-E721-47DF-A758-78A445E0F3CE}" destId="{01AA21BE-7D0E-4377-A9C3-95E3B89F76AC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9EEFFF7E-85F6-4AC5-A5F9-F676B5CF7493}" type="presParOf" srcId="{DF72D2A9-E721-47DF-A758-78A445E0F3CE}" destId="{1F4AC222-A4ED-4DEA-BE57-E7BE23E6B230}" srcOrd="11" destOrd="0" presId="urn:microsoft.com/office/officeart/2005/8/layout/gear1"/>
    <dgm:cxn modelId="{4262E5F0-4CB4-4047-8D94-64DE89674CA8}" type="presParOf" srcId="{DF72D2A9-E721-47DF-A758-78A445E0F3CE}" destId="{0CFC6638-49E9-4511-8DDD-F7DF37CE993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noProof="0" dirty="0" smtClean="0"/>
            <a:t>After </a:t>
          </a:r>
          <a:r>
            <a:rPr lang="de-DE" sz="2300" kern="1200" noProof="0" dirty="0" err="1" smtClean="0"/>
            <a:t>dining</a:t>
          </a:r>
          <a:endParaRPr lang="de-DE" sz="2300" kern="1200" noProof="0" dirty="0"/>
        </a:p>
      </dsp:txBody>
      <dsp:txXfrm>
        <a:off x="2518210" y="2583029"/>
        <a:ext cx="1467486" cy="1261588"/>
      </dsp:txXfrm>
    </dsp:sp>
    <dsp:sp modelId="{58407C69-6B79-4149-9E77-597F5DBB8806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accent1">
            <a:shade val="80000"/>
            <a:hueOff val="213834"/>
            <a:satOff val="-21230"/>
            <a:lumOff val="171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noProof="0" dirty="0" err="1" smtClean="0"/>
            <a:t>During</a:t>
          </a:r>
          <a:r>
            <a:rPr lang="de-DE" sz="2300" kern="1200" noProof="0" dirty="0" smtClean="0"/>
            <a:t> </a:t>
          </a:r>
          <a:r>
            <a:rPr lang="de-DE" sz="2300" kern="1200" noProof="0" dirty="0" err="1" smtClean="0"/>
            <a:t>dine</a:t>
          </a:r>
          <a:endParaRPr lang="de-DE" sz="2300" kern="1200" noProof="0" dirty="0"/>
        </a:p>
      </dsp:txBody>
      <dsp:txXfrm>
        <a:off x="1046163" y="1880079"/>
        <a:ext cx="886235" cy="880803"/>
      </dsp:txXfrm>
    </dsp:sp>
    <dsp:sp modelId="{7DDEAB8C-BA87-4AB1-9BD7-F5DFA148CFF8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accent1">
            <a:shade val="80000"/>
            <a:hueOff val="427667"/>
            <a:satOff val="-42460"/>
            <a:lumOff val="34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noProof="0" dirty="0" err="1" smtClean="0"/>
            <a:t>Before</a:t>
          </a:r>
          <a:r>
            <a:rPr lang="de-DE" sz="2300" kern="1200" noProof="0" dirty="0" smtClean="0"/>
            <a:t> </a:t>
          </a:r>
          <a:r>
            <a:rPr lang="de-DE" sz="2300" kern="1200" noProof="0" dirty="0" err="1" smtClean="0"/>
            <a:t>dining</a:t>
          </a:r>
          <a:endParaRPr lang="de-DE" sz="2300" kern="1200" noProof="0" dirty="0"/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C222-A4ED-4DEA-BE57-E7BE23E6B230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213888"/>
            <a:satOff val="-20957"/>
            <a:lumOff val="161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C6638-49E9-4511-8DDD-F7DF37CE9936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427776"/>
            <a:satOff val="-41914"/>
            <a:lumOff val="3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Bildplatzhalt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13.11.2016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err="1" smtClean="0"/>
              <a:t>FirstHackathonEver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 </a:t>
            </a:r>
            <a:r>
              <a:rPr lang="de-DE" dirty="0" err="1" smtClean="0"/>
              <a:t>Giedrius</a:t>
            </a:r>
            <a:r>
              <a:rPr lang="de-DE" dirty="0" smtClean="0"/>
              <a:t> </a:t>
            </a:r>
            <a:r>
              <a:rPr lang="de-DE" dirty="0" err="1" smtClean="0"/>
              <a:t>silys</a:t>
            </a:r>
            <a:r>
              <a:rPr lang="de-DE" dirty="0" smtClean="0"/>
              <a:t>, </a:t>
            </a:r>
            <a:r>
              <a:rPr lang="de-DE" dirty="0" err="1" smtClean="0"/>
              <a:t>airidas</a:t>
            </a:r>
            <a:r>
              <a:rPr lang="de-DE" dirty="0" smtClean="0"/>
              <a:t> </a:t>
            </a:r>
            <a:r>
              <a:rPr lang="de-DE" dirty="0" err="1" smtClean="0"/>
              <a:t>svobunas</a:t>
            </a:r>
            <a:r>
              <a:rPr lang="de-DE" dirty="0" smtClean="0"/>
              <a:t>, Lea Lippuner, </a:t>
            </a:r>
            <a:r>
              <a:rPr lang="de-DE" dirty="0" err="1" smtClean="0"/>
              <a:t>yevheniya</a:t>
            </a:r>
            <a:r>
              <a:rPr lang="de-DE" dirty="0" smtClean="0"/>
              <a:t> </a:t>
            </a:r>
            <a:r>
              <a:rPr lang="de-DE" dirty="0" err="1" smtClean="0"/>
              <a:t>nosyk</a:t>
            </a:r>
            <a:r>
              <a:rPr lang="de-DE" dirty="0" smtClean="0"/>
              <a:t>  </a:t>
            </a:r>
            <a:endParaRPr lang="de-DE" dirty="0"/>
          </a:p>
        </p:txBody>
      </p:sp>
      <p:pic>
        <p:nvPicPr>
          <p:cNvPr id="7" name="Bildplatzhalter 6" descr="Two people lifting weights" title="Sample Fitness Picture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Bildplatzhalter 7" descr="Closeup of Granny Smith apple and tape measure" title="Sample Fitness Pict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/>
        </p:blipFill>
        <p:spPr/>
      </p:pic>
      <p:pic>
        <p:nvPicPr>
          <p:cNvPr id="9" name="Bildplatzhalter 8" descr="Man and woman running on indoor track" title="Sample Fitness Picture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" b="599"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de-DE" sz="2200" dirty="0" err="1" smtClean="0"/>
              <a:t>Identify</a:t>
            </a:r>
            <a:r>
              <a:rPr lang="de-DE" sz="2200" dirty="0" smtClean="0"/>
              <a:t> </a:t>
            </a:r>
            <a:r>
              <a:rPr lang="de-DE" sz="2200" dirty="0" err="1" smtClean="0"/>
              <a:t>current</a:t>
            </a:r>
            <a:r>
              <a:rPr lang="de-DE" sz="2200" dirty="0" smtClean="0"/>
              <a:t> </a:t>
            </a:r>
            <a:r>
              <a:rPr lang="de-DE" sz="2200" dirty="0" err="1" smtClean="0"/>
              <a:t>situation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marL="502920" indent="-457200">
              <a:buFont typeface="+mj-lt"/>
              <a:buAutoNum type="arabicPeriod"/>
            </a:pPr>
            <a:r>
              <a:rPr lang="de-DE" sz="2200" dirty="0" smtClean="0"/>
              <a:t>Thing </a:t>
            </a:r>
            <a:r>
              <a:rPr lang="de-DE" sz="2200" dirty="0" err="1" smtClean="0"/>
              <a:t>about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whole</a:t>
            </a:r>
            <a:r>
              <a:rPr lang="de-DE" sz="2200" dirty="0" smtClean="0"/>
              <a:t> </a:t>
            </a:r>
            <a:r>
              <a:rPr lang="de-DE" sz="2200" dirty="0" err="1" smtClean="0"/>
              <a:t>user</a:t>
            </a:r>
            <a:r>
              <a:rPr lang="de-DE" sz="2200" dirty="0" smtClean="0"/>
              <a:t> </a:t>
            </a:r>
            <a:r>
              <a:rPr lang="de-DE" sz="2200" dirty="0" err="1" smtClean="0"/>
              <a:t>experience</a:t>
            </a:r>
            <a:endParaRPr lang="de-DE" sz="2200" dirty="0" smtClean="0"/>
          </a:p>
          <a:p>
            <a:pPr marL="502920" indent="-457200">
              <a:buFont typeface="+mj-lt"/>
              <a:buAutoNum type="arabicPeriod"/>
            </a:pPr>
            <a:r>
              <a:rPr lang="de-DE" sz="2200" dirty="0" smtClean="0"/>
              <a:t>Focus on </a:t>
            </a:r>
            <a:r>
              <a:rPr lang="de-DE" sz="2200" dirty="0" err="1" smtClean="0"/>
              <a:t>one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</a:t>
            </a:r>
            <a:endParaRPr lang="de-DE" sz="2200" dirty="0" smtClean="0"/>
          </a:p>
          <a:p>
            <a:pPr marL="502920" indent="-457200">
              <a:buFont typeface="+mj-lt"/>
              <a:buAutoNum type="arabicPeriod"/>
            </a:pPr>
            <a:r>
              <a:rPr lang="de-DE" sz="2200" dirty="0" smtClean="0"/>
              <a:t>Start „Hacking“</a:t>
            </a:r>
          </a:p>
          <a:p>
            <a:pPr marL="50292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Identified</a:t>
            </a:r>
            <a:r>
              <a:rPr lang="de-DE" dirty="0" smtClean="0"/>
              <a:t> 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2 different </a:t>
            </a:r>
            <a:r>
              <a:rPr lang="de-DE" sz="2200" dirty="0" err="1" smtClean="0"/>
              <a:t>websites</a:t>
            </a:r>
            <a:endParaRPr lang="de-DE" sz="2200" dirty="0" smtClean="0"/>
          </a:p>
          <a:p>
            <a:r>
              <a:rPr lang="de-DE" sz="2200" dirty="0" err="1"/>
              <a:t>h</a:t>
            </a:r>
            <a:r>
              <a:rPr lang="de-DE" sz="2200" dirty="0" err="1" smtClean="0"/>
              <a:t>ard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find </a:t>
            </a:r>
            <a:r>
              <a:rPr lang="de-DE" sz="2200" dirty="0" err="1" smtClean="0"/>
              <a:t>specific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endParaRPr lang="de-DE" sz="2200" dirty="0"/>
          </a:p>
          <a:p>
            <a:r>
              <a:rPr lang="de-DE" sz="2200" dirty="0" err="1"/>
              <a:t>m</a:t>
            </a:r>
            <a:r>
              <a:rPr lang="de-DE" sz="2200" dirty="0" err="1" smtClean="0"/>
              <a:t>issing</a:t>
            </a:r>
            <a:r>
              <a:rPr lang="de-DE" sz="2200" dirty="0" smtClean="0"/>
              <a:t> </a:t>
            </a:r>
            <a:r>
              <a:rPr lang="de-DE" sz="2200" dirty="0" err="1" smtClean="0"/>
              <a:t>definitions</a:t>
            </a:r>
            <a:endParaRPr lang="de-DE" sz="2200" dirty="0" smtClean="0"/>
          </a:p>
          <a:p>
            <a:r>
              <a:rPr lang="de-DE" sz="2200" dirty="0"/>
              <a:t>n</a:t>
            </a:r>
            <a:r>
              <a:rPr lang="de-DE" sz="2200" dirty="0" smtClean="0"/>
              <a:t>ot </a:t>
            </a:r>
            <a:r>
              <a:rPr lang="de-DE" sz="2200" dirty="0" err="1" smtClean="0"/>
              <a:t>detailed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endParaRPr lang="de-DE" sz="2200" dirty="0" smtClean="0"/>
          </a:p>
          <a:p>
            <a:r>
              <a:rPr lang="de-DE" sz="2200" dirty="0"/>
              <a:t>n</a:t>
            </a:r>
            <a:r>
              <a:rPr lang="de-DE" sz="2200" dirty="0" smtClean="0"/>
              <a:t>ot </a:t>
            </a:r>
            <a:r>
              <a:rPr lang="de-DE" sz="2200" dirty="0" err="1" smtClean="0"/>
              <a:t>personalized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endParaRPr lang="de-DE" sz="2200" dirty="0" smtClean="0"/>
          </a:p>
          <a:p>
            <a:r>
              <a:rPr lang="de-DE" sz="2200" dirty="0" err="1"/>
              <a:t>n</a:t>
            </a:r>
            <a:r>
              <a:rPr lang="de-DE" sz="2200" dirty="0" err="1" smtClean="0"/>
              <a:t>o</a:t>
            </a:r>
            <a:r>
              <a:rPr lang="de-DE" sz="2200" dirty="0" smtClean="0"/>
              <a:t> </a:t>
            </a:r>
            <a:r>
              <a:rPr lang="de-DE" sz="2200" dirty="0" err="1" smtClean="0"/>
              <a:t>feedback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03960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- 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3999" y="1714500"/>
            <a:ext cx="5021179" cy="4462272"/>
          </a:xfrm>
        </p:spPr>
        <p:txBody>
          <a:bodyPr>
            <a:normAutofit/>
          </a:bodyPr>
          <a:lstStyle/>
          <a:p>
            <a:r>
              <a:rPr lang="de-DE" sz="2200" b="1" dirty="0" err="1" smtClean="0"/>
              <a:t>Before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dining</a:t>
            </a:r>
            <a:r>
              <a:rPr lang="de-DE" sz="2200" b="1" dirty="0" smtClean="0"/>
              <a:t>: </a:t>
            </a:r>
            <a:r>
              <a:rPr lang="de-DE" sz="2200" dirty="0" smtClean="0"/>
              <a:t>Users </a:t>
            </a:r>
            <a:r>
              <a:rPr lang="de-DE" sz="2200" dirty="0" err="1" smtClean="0"/>
              <a:t>know</a:t>
            </a:r>
            <a:r>
              <a:rPr lang="de-DE" sz="2200" dirty="0" smtClean="0"/>
              <a:t> </a:t>
            </a:r>
            <a:r>
              <a:rPr lang="de-DE" sz="2200" dirty="0" err="1" smtClean="0"/>
              <a:t>how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SmartMeal</a:t>
            </a:r>
            <a:endParaRPr lang="de-DE" sz="2200" dirty="0" smtClean="0"/>
          </a:p>
          <a:p>
            <a:r>
              <a:rPr lang="de-DE" sz="2200" b="1" dirty="0" err="1" smtClean="0"/>
              <a:t>During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dining</a:t>
            </a:r>
            <a:r>
              <a:rPr lang="de-DE" sz="2200" b="1" dirty="0" smtClean="0"/>
              <a:t>: </a:t>
            </a:r>
            <a:r>
              <a:rPr lang="de-DE" sz="2200" dirty="0" smtClean="0"/>
              <a:t>Fast </a:t>
            </a:r>
            <a:r>
              <a:rPr lang="de-DE" sz="2200" dirty="0" err="1" smtClean="0"/>
              <a:t>serving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</a:t>
            </a:r>
            <a:r>
              <a:rPr lang="de-DE" sz="2200" dirty="0" smtClean="0"/>
              <a:t>, real-time </a:t>
            </a:r>
            <a:r>
              <a:rPr lang="de-DE" sz="2200" dirty="0" err="1" smtClean="0"/>
              <a:t>energy</a:t>
            </a:r>
            <a:r>
              <a:rPr lang="de-DE" sz="2200" dirty="0" smtClean="0"/>
              <a:t> </a:t>
            </a:r>
            <a:r>
              <a:rPr lang="de-DE" sz="2200" dirty="0" err="1" smtClean="0"/>
              <a:t>calculator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easy </a:t>
            </a:r>
            <a:r>
              <a:rPr lang="de-DE" sz="2200" dirty="0" err="1" smtClean="0"/>
              <a:t>handling</a:t>
            </a:r>
            <a:endParaRPr lang="de-DE" sz="2200" dirty="0" smtClean="0"/>
          </a:p>
          <a:p>
            <a:r>
              <a:rPr lang="de-DE" sz="2200" b="1" dirty="0" smtClean="0"/>
              <a:t>After </a:t>
            </a:r>
            <a:r>
              <a:rPr lang="de-DE" sz="2200" b="1" dirty="0" err="1" smtClean="0"/>
              <a:t>dining</a:t>
            </a:r>
            <a:r>
              <a:rPr lang="de-DE" sz="2200" b="1" dirty="0" smtClean="0"/>
              <a:t>: </a:t>
            </a:r>
            <a:r>
              <a:rPr lang="de-DE" sz="2200" dirty="0" smtClean="0"/>
              <a:t>Webpage </a:t>
            </a:r>
            <a:r>
              <a:rPr lang="de-DE" sz="2200" dirty="0" err="1" smtClean="0"/>
              <a:t>provides</a:t>
            </a:r>
            <a:r>
              <a:rPr lang="de-DE" sz="2200" dirty="0" smtClean="0"/>
              <a:t> </a:t>
            </a:r>
            <a:r>
              <a:rPr lang="de-DE" sz="2200" dirty="0" err="1" smtClean="0"/>
              <a:t>specialized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r>
              <a:rPr lang="de-DE" sz="2200" dirty="0" smtClean="0"/>
              <a:t> </a:t>
            </a:r>
            <a:r>
              <a:rPr lang="de-DE" sz="2200" dirty="0" err="1" smtClean="0"/>
              <a:t>about</a:t>
            </a:r>
            <a:r>
              <a:rPr lang="de-DE" sz="2200" dirty="0" smtClean="0"/>
              <a:t> </a:t>
            </a:r>
            <a:r>
              <a:rPr lang="de-DE" sz="2200" dirty="0" err="1" smtClean="0"/>
              <a:t>nutrition</a:t>
            </a:r>
            <a:r>
              <a:rPr lang="de-DE" sz="2200" dirty="0" smtClean="0"/>
              <a:t> etc. </a:t>
            </a:r>
            <a:endParaRPr lang="de-DE" sz="2200" dirty="0"/>
          </a:p>
        </p:txBody>
      </p:sp>
      <p:graphicFrame>
        <p:nvGraphicFramePr>
          <p:cNvPr id="6" name="Inhaltsplatzhalter 5" descr="Gear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0606406"/>
              </p:ext>
            </p:extLst>
          </p:nvPr>
        </p:nvGraphicFramePr>
        <p:xfrm>
          <a:off x="6545178" y="1712304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err="1" smtClean="0"/>
              <a:t>Having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only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one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website</a:t>
            </a:r>
            <a:endParaRPr lang="de-DE" sz="2400" b="1" dirty="0" smtClean="0"/>
          </a:p>
          <a:p>
            <a:pPr lvl="1"/>
            <a:r>
              <a:rPr lang="de-DE" sz="2200" dirty="0" smtClean="0"/>
              <a:t>All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r>
              <a:rPr lang="de-DE" sz="2200" dirty="0" smtClean="0"/>
              <a:t> in </a:t>
            </a:r>
            <a:r>
              <a:rPr lang="de-DE" sz="2200" dirty="0" err="1" smtClean="0"/>
              <a:t>one</a:t>
            </a:r>
            <a:r>
              <a:rPr lang="de-DE" sz="2200" dirty="0" smtClean="0"/>
              <a:t> </a:t>
            </a:r>
            <a:r>
              <a:rPr lang="de-DE" sz="2200" dirty="0" err="1" smtClean="0"/>
              <a:t>place</a:t>
            </a:r>
            <a:endParaRPr lang="de-DE" sz="2200" dirty="0" smtClean="0"/>
          </a:p>
          <a:p>
            <a:pPr lvl="1"/>
            <a:r>
              <a:rPr lang="de-DE" sz="2200" dirty="0" smtClean="0"/>
              <a:t>Information </a:t>
            </a:r>
            <a:r>
              <a:rPr lang="de-DE" sz="2200" dirty="0" err="1" smtClean="0"/>
              <a:t>is</a:t>
            </a:r>
            <a:r>
              <a:rPr lang="de-DE" sz="2200" dirty="0" smtClean="0"/>
              <a:t> </a:t>
            </a:r>
            <a:r>
              <a:rPr lang="de-DE" sz="2200" dirty="0" err="1" smtClean="0"/>
              <a:t>presented</a:t>
            </a:r>
            <a:r>
              <a:rPr lang="de-DE" sz="2200" dirty="0" smtClean="0"/>
              <a:t> in an </a:t>
            </a:r>
            <a:r>
              <a:rPr lang="de-DE" sz="2200" dirty="0" err="1" smtClean="0"/>
              <a:t>improved</a:t>
            </a:r>
            <a:r>
              <a:rPr lang="de-DE" sz="2200" dirty="0" smtClean="0"/>
              <a:t> </a:t>
            </a:r>
            <a:r>
              <a:rPr lang="de-DE" sz="2200" dirty="0" err="1" smtClean="0"/>
              <a:t>way</a:t>
            </a:r>
            <a:endParaRPr lang="de-DE" sz="2200" dirty="0" smtClean="0"/>
          </a:p>
          <a:p>
            <a:pPr lvl="1"/>
            <a:r>
              <a:rPr lang="de-DE" sz="2200" dirty="0" err="1" smtClean="0"/>
              <a:t>Increase</a:t>
            </a:r>
            <a:r>
              <a:rPr lang="de-DE" sz="2200" dirty="0" smtClean="0"/>
              <a:t> </a:t>
            </a:r>
            <a:r>
              <a:rPr lang="de-DE" sz="2200" dirty="0" err="1" smtClean="0"/>
              <a:t>user‘s</a:t>
            </a:r>
            <a:r>
              <a:rPr lang="de-DE" sz="2200" dirty="0" smtClean="0"/>
              <a:t> </a:t>
            </a:r>
            <a:r>
              <a:rPr lang="de-DE" sz="2200" dirty="0" err="1" smtClean="0"/>
              <a:t>value</a:t>
            </a:r>
            <a:r>
              <a:rPr lang="de-DE" sz="2200" dirty="0" smtClean="0"/>
              <a:t> </a:t>
            </a:r>
          </a:p>
          <a:p>
            <a:pPr lvl="1"/>
            <a:r>
              <a:rPr lang="de-DE" sz="2200" dirty="0" err="1" smtClean="0"/>
              <a:t>Provide</a:t>
            </a:r>
            <a:r>
              <a:rPr lang="de-DE" sz="2200" dirty="0" smtClean="0"/>
              <a:t> </a:t>
            </a:r>
            <a:r>
              <a:rPr lang="de-DE" sz="2200" dirty="0" err="1" smtClean="0"/>
              <a:t>more</a:t>
            </a:r>
            <a:r>
              <a:rPr lang="de-DE" sz="2200" dirty="0" smtClean="0"/>
              <a:t> </a:t>
            </a:r>
            <a:r>
              <a:rPr lang="de-DE" sz="2200" dirty="0" err="1" smtClean="0"/>
              <a:t>personalized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endParaRPr lang="de-DE" sz="2200" dirty="0" smtClean="0"/>
          </a:p>
          <a:p>
            <a:pPr lvl="1"/>
            <a:r>
              <a:rPr lang="de-DE" sz="2200" dirty="0" err="1" smtClean="0"/>
              <a:t>Get</a:t>
            </a:r>
            <a:r>
              <a:rPr lang="de-DE" sz="2200" dirty="0" smtClean="0"/>
              <a:t> </a:t>
            </a:r>
            <a:r>
              <a:rPr lang="de-DE" sz="2200" dirty="0" err="1" smtClean="0"/>
              <a:t>information</a:t>
            </a:r>
            <a:r>
              <a:rPr lang="de-DE" sz="2200" dirty="0" smtClean="0"/>
              <a:t> </a:t>
            </a:r>
            <a:r>
              <a:rPr lang="de-DE" sz="2200" dirty="0" err="1" smtClean="0"/>
              <a:t>about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r>
              <a:rPr lang="de-DE" sz="2200" dirty="0" smtClean="0"/>
              <a:t> </a:t>
            </a:r>
            <a:r>
              <a:rPr lang="de-DE" sz="2200" dirty="0" err="1" smtClean="0"/>
              <a:t>satisfaction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preferences</a:t>
            </a:r>
            <a:endParaRPr lang="de-DE" sz="2200" dirty="0" smtClean="0"/>
          </a:p>
          <a:p>
            <a:pPr lvl="1"/>
            <a:endParaRPr lang="de-DE" sz="2200" dirty="0"/>
          </a:p>
          <a:p>
            <a:pPr marL="365760" lvl="1" indent="0">
              <a:buNone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65374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Areas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improvement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200" dirty="0" err="1" smtClean="0"/>
              <a:t>Suggested</a:t>
            </a:r>
            <a:r>
              <a:rPr lang="de-CH" sz="2200" dirty="0" smtClean="0"/>
              <a:t> </a:t>
            </a:r>
            <a:r>
              <a:rPr lang="de-CH" sz="2200" dirty="0" err="1"/>
              <a:t>p</a:t>
            </a:r>
            <a:r>
              <a:rPr lang="de-CH" sz="2200" dirty="0" err="1" smtClean="0"/>
              <a:t>hysical</a:t>
            </a:r>
            <a:r>
              <a:rPr lang="de-CH" sz="2200" dirty="0" smtClean="0"/>
              <a:t> </a:t>
            </a:r>
            <a:r>
              <a:rPr lang="de-CH" sz="2200" dirty="0" err="1" smtClean="0"/>
              <a:t>activities</a:t>
            </a:r>
            <a:endParaRPr lang="de-CH" sz="2200" dirty="0" smtClean="0"/>
          </a:p>
          <a:p>
            <a:r>
              <a:rPr lang="de-CH" sz="2200" dirty="0" smtClean="0"/>
              <a:t>Connection </a:t>
            </a:r>
            <a:r>
              <a:rPr lang="de-CH" sz="2200" dirty="0" err="1" smtClean="0"/>
              <a:t>between</a:t>
            </a:r>
            <a:r>
              <a:rPr lang="de-CH" sz="2200" dirty="0" smtClean="0"/>
              <a:t> </a:t>
            </a:r>
            <a:r>
              <a:rPr lang="de-CH" sz="2200" dirty="0" err="1" smtClean="0"/>
              <a:t>the</a:t>
            </a:r>
            <a:r>
              <a:rPr lang="de-CH" sz="2200" dirty="0" smtClean="0"/>
              <a:t> </a:t>
            </a:r>
            <a:r>
              <a:rPr lang="de-CH" sz="2200" dirty="0" err="1" smtClean="0"/>
              <a:t>website</a:t>
            </a:r>
            <a:r>
              <a:rPr lang="de-CH" sz="2200" dirty="0" smtClean="0"/>
              <a:t> </a:t>
            </a:r>
            <a:r>
              <a:rPr lang="de-CH" sz="2200" dirty="0" err="1" smtClean="0"/>
              <a:t>and</a:t>
            </a:r>
            <a:r>
              <a:rPr lang="de-CH" sz="2200" dirty="0" smtClean="0"/>
              <a:t> </a:t>
            </a:r>
            <a:r>
              <a:rPr lang="de-CH" sz="2200" dirty="0" err="1" smtClean="0"/>
              <a:t>apps</a:t>
            </a:r>
            <a:r>
              <a:rPr lang="de-CH" sz="2200" dirty="0" smtClean="0"/>
              <a:t>, </a:t>
            </a:r>
            <a:r>
              <a:rPr lang="de-CH" sz="2200" dirty="0" err="1" smtClean="0"/>
              <a:t>gadgets</a:t>
            </a:r>
            <a:r>
              <a:rPr lang="de-CH" sz="2200" dirty="0" smtClean="0"/>
              <a:t> etc.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10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382D75-6DC6-4908-8B05-64D061C4B1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Health Fitness 16x9</vt:lpstr>
      <vt:lpstr>FirstHackathonEver</vt:lpstr>
      <vt:lpstr>Working process</vt:lpstr>
      <vt:lpstr>Identified Problems</vt:lpstr>
      <vt:lpstr>Whole user experience - Goals</vt:lpstr>
      <vt:lpstr>Main Goals</vt:lpstr>
      <vt:lpstr>Areas of improvement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2016-11-13T02:05:17Z</dcterms:created>
  <dcterms:modified xsi:type="dcterms:W3CDTF">2016-11-13T09:19:22Z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