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9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F926-A620-428E-8B2D-ED314B36315B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simchoni/ActiveLearningExerci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urrsettles.com/pub/settles.activelearning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Learning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Giora Simchoni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https://github.com/gsimchoni/ActiveLearningExercise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Margin Sampling worked best for a single model</a:t>
            </a:r>
          </a:p>
          <a:p>
            <a:r>
              <a:rPr lang="en-US" dirty="0" smtClean="0"/>
              <a:t>For a committee of models, </a:t>
            </a:r>
            <a:r>
              <a:rPr lang="en-US" dirty="0" err="1" smtClean="0"/>
              <a:t>voteMargin</a:t>
            </a:r>
            <a:r>
              <a:rPr lang="en-US" dirty="0" smtClean="0"/>
              <a:t> (new method) performed as good as </a:t>
            </a:r>
            <a:r>
              <a:rPr lang="en-US" dirty="0" err="1" smtClean="0"/>
              <a:t>voteEntropy</a:t>
            </a:r>
            <a:endParaRPr lang="en-US" dirty="0" smtClean="0"/>
          </a:p>
          <a:p>
            <a:r>
              <a:rPr lang="en-US" dirty="0" smtClean="0"/>
              <a:t>It seems like the more committee members – the higher the accuracy, however this reaches a “ceiling effect” – and it might depend on the models themselves (e.g. adding the weak </a:t>
            </a:r>
            <a:r>
              <a:rPr lang="en-US" dirty="0" err="1" smtClean="0"/>
              <a:t>rpart</a:t>
            </a:r>
            <a:r>
              <a:rPr lang="en-US" dirty="0" smtClean="0"/>
              <a:t> to the stack does nothing)</a:t>
            </a:r>
          </a:p>
          <a:p>
            <a:r>
              <a:rPr lang="en-US" dirty="0" smtClean="0"/>
              <a:t>Random Forests worked best, AL didn’t improve </a:t>
            </a:r>
            <a:r>
              <a:rPr lang="en-US" dirty="0" err="1" smtClean="0"/>
              <a:t>rpart</a:t>
            </a:r>
            <a:r>
              <a:rPr lang="en-US" dirty="0" smtClean="0"/>
              <a:t> and degraded SVM. Highest relative improvement to </a:t>
            </a:r>
            <a:r>
              <a:rPr lang="en-US" dirty="0" err="1" smtClean="0"/>
              <a:t>gbm</a:t>
            </a:r>
            <a:r>
              <a:rPr lang="en-US" dirty="0" smtClean="0"/>
              <a:t>, whose baseline was weak</a:t>
            </a:r>
          </a:p>
          <a:p>
            <a:r>
              <a:rPr lang="en-US" dirty="0" smtClean="0"/>
              <a:t>Committee of RF-GBM + Bagging x 3 (total 6 members) did not do as good as simple Random Forests with AL (91.1% vs. 92.1%)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it a 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cmd</a:t>
            </a:r>
            <a:r>
              <a:rPr lang="en-US" dirty="0" smtClean="0"/>
              <a:t> runnable </a:t>
            </a:r>
            <a:r>
              <a:rPr lang="en-US" dirty="0" err="1" smtClean="0"/>
              <a:t>RScript</a:t>
            </a:r>
            <a:endParaRPr lang="en-US" dirty="0" smtClean="0"/>
          </a:p>
          <a:p>
            <a:r>
              <a:rPr lang="en-US" dirty="0" smtClean="0"/>
              <a:t>Add logger</a:t>
            </a:r>
          </a:p>
          <a:p>
            <a:r>
              <a:rPr lang="en-US" dirty="0" smtClean="0"/>
              <a:t>Parallelize</a:t>
            </a:r>
          </a:p>
          <a:p>
            <a:r>
              <a:rPr lang="en-US" dirty="0" smtClean="0"/>
              <a:t>Fancier plotting</a:t>
            </a:r>
          </a:p>
          <a:p>
            <a:r>
              <a:rPr lang="en-US" dirty="0" smtClean="0"/>
              <a:t>Add uncertainty methods: </a:t>
            </a:r>
            <a:r>
              <a:rPr lang="en-US" dirty="0" err="1" smtClean="0"/>
              <a:t>Kullback</a:t>
            </a:r>
            <a:r>
              <a:rPr lang="en-US" dirty="0" smtClean="0"/>
              <a:t>–</a:t>
            </a:r>
            <a:r>
              <a:rPr lang="en-US" dirty="0" err="1" smtClean="0"/>
              <a:t>Leibler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Add models</a:t>
            </a:r>
          </a:p>
          <a:p>
            <a:r>
              <a:rPr lang="en-US" dirty="0" smtClean="0"/>
              <a:t>Cache 10 digit training data the initial sample would only add to</a:t>
            </a:r>
          </a:p>
          <a:p>
            <a:r>
              <a:rPr lang="en-US" dirty="0" smtClean="0"/>
              <a:t>Make it a package</a:t>
            </a:r>
          </a:p>
          <a:p>
            <a:r>
              <a:rPr lang="en-US" dirty="0" smtClean="0"/>
              <a:t>Send some tedious code to functions</a:t>
            </a:r>
          </a:p>
          <a:p>
            <a:r>
              <a:rPr lang="en-US" dirty="0" smtClean="0"/>
              <a:t>Add datasets</a:t>
            </a:r>
          </a:p>
          <a:p>
            <a:r>
              <a:rPr lang="en-US" dirty="0" smtClean="0"/>
              <a:t>Add experiments on binary classification (2 digits from MNIST)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Wikipedia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2"/>
              </a:rPr>
              <a:t>Burr Settles Review</a:t>
            </a:r>
            <a:r>
              <a:rPr lang="en-US" dirty="0" smtClean="0">
                <a:sym typeface="Wingdings" panose="05000000000000000000" pitchFamily="2" charset="2"/>
              </a:rPr>
              <a:t> 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Skimming more advanced articles 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Searching for existing implementations 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Getting MNIST 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Implementing myself in R 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Experiments and additions until time ran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one model, varying uncertainty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" y="6184669"/>
            <a:ext cx="113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= Random Forests, </a:t>
            </a:r>
            <a:r>
              <a:rPr lang="en-US" dirty="0" err="1"/>
              <a:t>initSampleSize</a:t>
            </a:r>
            <a:r>
              <a:rPr lang="en-US" dirty="0"/>
              <a:t> = </a:t>
            </a:r>
            <a:r>
              <a:rPr lang="en-US" dirty="0" smtClean="0"/>
              <a:t>50, </a:t>
            </a:r>
            <a:r>
              <a:rPr lang="en-US" dirty="0" err="1" smtClean="0"/>
              <a:t>querySize</a:t>
            </a:r>
            <a:r>
              <a:rPr lang="en-US" dirty="0" smtClean="0"/>
              <a:t> = 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50571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06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one model, varying </a:t>
            </a:r>
            <a:r>
              <a:rPr lang="en-US" dirty="0" err="1" smtClean="0"/>
              <a:t>querySize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33946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35775" y="6162101"/>
            <a:ext cx="736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 = Random Forests, </a:t>
            </a:r>
            <a:r>
              <a:rPr lang="en-US" dirty="0" err="1"/>
              <a:t>initSampleSize</a:t>
            </a:r>
            <a:r>
              <a:rPr lang="en-US" dirty="0"/>
              <a:t> = 50, </a:t>
            </a:r>
            <a:r>
              <a:rPr lang="en-US" dirty="0" smtClean="0"/>
              <a:t>uncertainty = </a:t>
            </a:r>
            <a:r>
              <a:rPr lang="en-US" dirty="0" err="1" smtClean="0"/>
              <a:t>marginSampling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3: one model, varying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70" y="1358178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3" y="1358179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69" y="3997151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41" y="1358178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41" y="4002364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" y="4013724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449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4: committee of models, entropy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91182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35775" y="6178726"/>
            <a:ext cx="886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initSampleSize</a:t>
            </a:r>
            <a:r>
              <a:rPr lang="en-US" dirty="0" smtClean="0"/>
              <a:t> </a:t>
            </a:r>
            <a:r>
              <a:rPr lang="en-US" dirty="0"/>
              <a:t>= 50, </a:t>
            </a:r>
            <a:r>
              <a:rPr lang="en-US" dirty="0" err="1"/>
              <a:t>querySize</a:t>
            </a:r>
            <a:r>
              <a:rPr lang="en-US" dirty="0"/>
              <a:t> = 10, </a:t>
            </a:r>
            <a:r>
              <a:rPr lang="en-US" dirty="0" smtClean="0"/>
              <a:t>uncertainty = </a:t>
            </a:r>
            <a:r>
              <a:rPr lang="en-US" dirty="0" err="1" smtClean="0"/>
              <a:t>voteEntropy</a:t>
            </a:r>
            <a:r>
              <a:rPr lang="en-US" dirty="0" smtClean="0"/>
              <a:t>, </a:t>
            </a:r>
            <a:r>
              <a:rPr lang="en-US" dirty="0" err="1" smtClean="0"/>
              <a:t>finalModel</a:t>
            </a:r>
            <a:r>
              <a:rPr lang="en-US" dirty="0" smtClean="0"/>
              <a:t> = 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5: committee of models, margin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92134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35775" y="6178726"/>
            <a:ext cx="876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initSampleSize</a:t>
            </a:r>
            <a:r>
              <a:rPr lang="en-US" dirty="0" smtClean="0"/>
              <a:t> </a:t>
            </a:r>
            <a:r>
              <a:rPr lang="en-US" dirty="0"/>
              <a:t>= 50, </a:t>
            </a:r>
            <a:r>
              <a:rPr lang="en-US" dirty="0" err="1"/>
              <a:t>querySize</a:t>
            </a:r>
            <a:r>
              <a:rPr lang="en-US" dirty="0"/>
              <a:t> = 10, </a:t>
            </a:r>
            <a:r>
              <a:rPr lang="en-US" dirty="0" smtClean="0"/>
              <a:t>uncertainty = </a:t>
            </a:r>
            <a:r>
              <a:rPr lang="en-US" dirty="0" err="1" smtClean="0"/>
              <a:t>voteMargin</a:t>
            </a:r>
            <a:r>
              <a:rPr lang="en-US" dirty="0" smtClean="0"/>
              <a:t>, </a:t>
            </a:r>
            <a:r>
              <a:rPr lang="en-US" dirty="0" err="1" smtClean="0"/>
              <a:t>finalModel</a:t>
            </a:r>
            <a:r>
              <a:rPr lang="en-US" dirty="0" smtClean="0"/>
              <a:t> = 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6: one model, query bagging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83822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35775" y="6178726"/>
            <a:ext cx="8680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Model = Random Forests, </a:t>
            </a:r>
            <a:r>
              <a:rPr lang="en-US" dirty="0" err="1" smtClean="0"/>
              <a:t>initSampleSize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</a:t>
            </a:r>
            <a:r>
              <a:rPr lang="en-US" dirty="0"/>
              <a:t>, </a:t>
            </a:r>
            <a:r>
              <a:rPr lang="en-US" dirty="0" err="1"/>
              <a:t>querySize</a:t>
            </a:r>
            <a:r>
              <a:rPr lang="en-US" dirty="0"/>
              <a:t> = 10, </a:t>
            </a:r>
            <a:r>
              <a:rPr lang="en-US" dirty="0" smtClean="0"/>
              <a:t>uncertainty = </a:t>
            </a:r>
            <a:r>
              <a:rPr lang="en-US" dirty="0" err="1" smtClean="0"/>
              <a:t>voteEntropy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7: committee of </a:t>
            </a:r>
            <a:r>
              <a:rPr lang="en-US" dirty="0" smtClean="0"/>
              <a:t>models</a:t>
            </a:r>
            <a:r>
              <a:rPr lang="en-US" sz="4000" dirty="0" smtClean="0"/>
              <a:t> + </a:t>
            </a:r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5775" y="6178726"/>
            <a:ext cx="8892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initSampleSize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</a:t>
            </a:r>
            <a:r>
              <a:rPr lang="en-US" dirty="0"/>
              <a:t>, </a:t>
            </a:r>
            <a:r>
              <a:rPr lang="en-US" dirty="0" err="1"/>
              <a:t>querySize</a:t>
            </a:r>
            <a:r>
              <a:rPr lang="en-US" dirty="0"/>
              <a:t> = 10, </a:t>
            </a:r>
            <a:r>
              <a:rPr lang="en-US" dirty="0" smtClean="0"/>
              <a:t>uncertainty = </a:t>
            </a:r>
            <a:r>
              <a:rPr lang="en-US" dirty="0" err="1" smtClean="0"/>
              <a:t>voteEntropy</a:t>
            </a:r>
            <a:r>
              <a:rPr lang="en-US" dirty="0" smtClean="0"/>
              <a:t>, </a:t>
            </a:r>
            <a:r>
              <a:rPr lang="en-US" dirty="0" err="1" smtClean="0"/>
              <a:t>finalModel</a:t>
            </a:r>
            <a:r>
              <a:rPr lang="en-US" dirty="0" smtClean="0"/>
              <a:t> = Random Forests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2258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67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363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Active Learning Exercise</vt:lpstr>
      <vt:lpstr>General Approach</vt:lpstr>
      <vt:lpstr>Experiment 1: one model, varying uncertainty</vt:lpstr>
      <vt:lpstr>Experiment 2: one model, varying querySize</vt:lpstr>
      <vt:lpstr>Experiment 3: one model, varying type</vt:lpstr>
      <vt:lpstr>Experiment 4: committee of models, entropy</vt:lpstr>
      <vt:lpstr>Experiment 5: committee of models, margin</vt:lpstr>
      <vt:lpstr>Experiment 6: one model, query bagging</vt:lpstr>
      <vt:lpstr>Experiment 7: committee of models + bagging</vt:lpstr>
      <vt:lpstr>Conclusions</vt:lpstr>
      <vt:lpstr>TODOs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Exercise</dc:title>
  <dc:creator>Simchoni, Giora</dc:creator>
  <cp:lastModifiedBy>Simchoni, Giora</cp:lastModifiedBy>
  <cp:revision>18</cp:revision>
  <dcterms:created xsi:type="dcterms:W3CDTF">2016-09-23T03:10:31Z</dcterms:created>
  <dcterms:modified xsi:type="dcterms:W3CDTF">2016-09-24T05:03:54Z</dcterms:modified>
</cp:coreProperties>
</file>