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342" r:id="rId3"/>
    <p:sldId id="324" r:id="rId4"/>
    <p:sldId id="343" r:id="rId5"/>
    <p:sldId id="344" r:id="rId6"/>
    <p:sldId id="346" r:id="rId7"/>
    <p:sldId id="345" r:id="rId8"/>
    <p:sldId id="326" r:id="rId9"/>
    <p:sldId id="327" r:id="rId10"/>
    <p:sldId id="329" r:id="rId11"/>
    <p:sldId id="330" r:id="rId12"/>
    <p:sldId id="331" r:id="rId13"/>
    <p:sldId id="332" r:id="rId14"/>
    <p:sldId id="333" r:id="rId15"/>
    <p:sldId id="347" r:id="rId16"/>
    <p:sldId id="334" r:id="rId17"/>
    <p:sldId id="335" r:id="rId18"/>
    <p:sldId id="336" r:id="rId19"/>
    <p:sldId id="337" r:id="rId20"/>
    <p:sldId id="350" r:id="rId21"/>
    <p:sldId id="351" r:id="rId22"/>
  </p:sldIdLst>
  <p:sldSz cx="9144000" cy="5143500" type="screen16x9"/>
  <p:notesSz cx="6858000" cy="9144000"/>
  <p:custDataLst>
    <p:tags r:id="rId25"/>
  </p:custDataLst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91" userDrawn="1">
          <p15:clr>
            <a:srgbClr val="A4A3A4"/>
          </p15:clr>
        </p15:guide>
        <p15:guide id="2" pos="2426" userDrawn="1">
          <p15:clr>
            <a:srgbClr val="A4A3A4"/>
          </p15:clr>
        </p15:guide>
        <p15:guide id="3" pos="39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ime Schacht" initials="MS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24FF"/>
    <a:srgbClr val="230066"/>
    <a:srgbClr val="230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5280" autoAdjust="0"/>
  </p:normalViewPr>
  <p:slideViewPr>
    <p:cSldViewPr snapToGrid="0" snapToObjects="1" showGuides="1">
      <p:cViewPr varScale="1">
        <p:scale>
          <a:sx n="126" d="100"/>
          <a:sy n="126" d="100"/>
        </p:scale>
        <p:origin x="-560" y="-112"/>
      </p:cViewPr>
      <p:guideLst>
        <p:guide orient="horz" pos="1891"/>
        <p:guide pos="2426"/>
        <p:guide pos="3999"/>
      </p:guideLst>
    </p:cSldViewPr>
  </p:slideViewPr>
  <p:outlineViewPr>
    <p:cViewPr>
      <p:scale>
        <a:sx n="33" d="100"/>
        <a:sy n="33" d="100"/>
      </p:scale>
      <p:origin x="0" y="-144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4" d="100"/>
          <a:sy n="74" d="100"/>
        </p:scale>
        <p:origin x="3528" y="19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tags" Target="tags/tag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9B64D-00BB-4009-9C69-93DCDE5600D7}" type="datetimeFigureOut">
              <a:rPr lang="fr-FR" smtClean="0"/>
              <a:t>08/11/16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45952-39D1-41D5-BE14-95FB278B3B4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5664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45952-39D1-41D5-BE14-95FB278B3B4D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7894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pour une image  2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3055566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4151069 h 5143500"/>
              <a:gd name="connsiteX5" fmla="*/ 111437 w 9144000"/>
              <a:gd name="connsiteY5" fmla="*/ 4193888 h 5143500"/>
              <a:gd name="connsiteX6" fmla="*/ 5335414 w 9144000"/>
              <a:gd name="connsiteY6" fmla="*/ 3453589 h 5143500"/>
              <a:gd name="connsiteX7" fmla="*/ 3247091 w 9144000"/>
              <a:gd name="connsiteY7" fmla="*/ 132232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5143500">
                <a:moveTo>
                  <a:pt x="3055566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4151069"/>
                </a:lnTo>
                <a:lnTo>
                  <a:pt x="111437" y="4193888"/>
                </a:lnTo>
                <a:cubicBezTo>
                  <a:pt x="2730146" y="5162037"/>
                  <a:pt x="5041508" y="4841588"/>
                  <a:pt x="5335414" y="3453589"/>
                </a:cubicBezTo>
                <a:cubicBezTo>
                  <a:pt x="5543993" y="2462587"/>
                  <a:pt x="4687331" y="1184285"/>
                  <a:pt x="3247091" y="13223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28725" y="1933194"/>
            <a:ext cx="3209925" cy="923330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en-US" noProof="0" dirty="0" err="1"/>
              <a:t>Modifiez</a:t>
            </a:r>
            <a:r>
              <a:rPr lang="en-US" noProof="0" dirty="0"/>
              <a:t> le style du </a:t>
            </a:r>
            <a:r>
              <a:rPr lang="en-US" noProof="0" dirty="0" err="1"/>
              <a:t>titre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28726" y="3644776"/>
            <a:ext cx="3209925" cy="51001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350">
                <a:latin typeface="+mn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/>
              <a:t>Modifier le style des sous-</a:t>
            </a:r>
            <a:r>
              <a:rPr lang="en-US" noProof="0" dirty="0" err="1"/>
              <a:t>titres</a:t>
            </a:r>
            <a:r>
              <a:rPr lang="en-US" noProof="0" dirty="0"/>
              <a:t>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3"/>
          </p:nvPr>
        </p:nvSpPr>
        <p:spPr>
          <a:xfrm>
            <a:off x="1225150" y="1406769"/>
            <a:ext cx="1357316" cy="299117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100" y="489807"/>
            <a:ext cx="1812800" cy="576896"/>
          </a:xfrm>
          <a:prstGeom prst="rect">
            <a:avLst/>
          </a:prstGeom>
        </p:spPr>
      </p:pic>
      <p:sp>
        <p:nvSpPr>
          <p:cNvPr id="7" name="Espace réservé du pied de page 19"/>
          <p:cNvSpPr>
            <a:spLocks noGrp="1"/>
          </p:cNvSpPr>
          <p:nvPr>
            <p:ph type="ftr" sz="quarter" idx="18"/>
          </p:nvPr>
        </p:nvSpPr>
        <p:spPr>
          <a:xfrm>
            <a:off x="5464969" y="4698013"/>
            <a:ext cx="3086100" cy="1211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noProof="0" dirty="0"/>
              <a:t>CONFIDENTIAL</a:t>
            </a:r>
          </a:p>
        </p:txBody>
      </p:sp>
      <p:sp>
        <p:nvSpPr>
          <p:cNvPr id="9" name="Espace réservé du numéro de diapositive 20"/>
          <p:cNvSpPr>
            <a:spLocks noGrp="1"/>
          </p:cNvSpPr>
          <p:nvPr>
            <p:ph type="sldNum" sz="quarter" idx="19"/>
          </p:nvPr>
        </p:nvSpPr>
        <p:spPr>
          <a:xfrm>
            <a:off x="8616553" y="4698013"/>
            <a:ext cx="239316" cy="1211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A9FC1D-3DD2-4A92-9E3B-6AB9C514B013}" type="slidenum">
              <a:rPr lang="fr-FR" noProof="0" smtClean="0"/>
              <a:pPr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8682711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77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ghl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pour une image  2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3055566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4151069 h 5143500"/>
              <a:gd name="connsiteX5" fmla="*/ 111437 w 9144000"/>
              <a:gd name="connsiteY5" fmla="*/ 4193888 h 5143500"/>
              <a:gd name="connsiteX6" fmla="*/ 5335414 w 9144000"/>
              <a:gd name="connsiteY6" fmla="*/ 3453589 h 5143500"/>
              <a:gd name="connsiteX7" fmla="*/ 3247091 w 9144000"/>
              <a:gd name="connsiteY7" fmla="*/ 132232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5143500">
                <a:moveTo>
                  <a:pt x="3055566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4151069"/>
                </a:lnTo>
                <a:lnTo>
                  <a:pt x="111437" y="4193888"/>
                </a:lnTo>
                <a:cubicBezTo>
                  <a:pt x="2730146" y="5162037"/>
                  <a:pt x="5041508" y="4841588"/>
                  <a:pt x="5335414" y="3453589"/>
                </a:cubicBezTo>
                <a:cubicBezTo>
                  <a:pt x="5543993" y="2462587"/>
                  <a:pt x="4687331" y="1184285"/>
                  <a:pt x="3247091" y="13223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28724" y="1706400"/>
            <a:ext cx="3430800" cy="923330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en-US" noProof="0" dirty="0" err="1"/>
              <a:t>Modifiez</a:t>
            </a:r>
            <a:r>
              <a:rPr lang="en-US" noProof="0" dirty="0"/>
              <a:t> le style du </a:t>
            </a:r>
            <a:r>
              <a:rPr lang="en-US" noProof="0" dirty="0" err="1"/>
              <a:t>titre</a:t>
            </a:r>
            <a:endParaRPr lang="en-US" noProof="0" dirty="0"/>
          </a:p>
        </p:txBody>
      </p:sp>
      <p:sp>
        <p:nvSpPr>
          <p:cNvPr id="4" name="Espace réservé du pied de page 19"/>
          <p:cNvSpPr>
            <a:spLocks noGrp="1"/>
          </p:cNvSpPr>
          <p:nvPr>
            <p:ph type="ftr" sz="quarter" idx="18"/>
          </p:nvPr>
        </p:nvSpPr>
        <p:spPr>
          <a:xfrm>
            <a:off x="5464969" y="4698013"/>
            <a:ext cx="3086100" cy="1211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CONFIDENTIAL</a:t>
            </a:r>
          </a:p>
        </p:txBody>
      </p:sp>
      <p:sp>
        <p:nvSpPr>
          <p:cNvPr id="5" name="Espace réservé du numéro de diapositive 20"/>
          <p:cNvSpPr>
            <a:spLocks noGrp="1"/>
          </p:cNvSpPr>
          <p:nvPr>
            <p:ph type="sldNum" sz="quarter" idx="19"/>
          </p:nvPr>
        </p:nvSpPr>
        <p:spPr>
          <a:xfrm>
            <a:off x="8616553" y="4698013"/>
            <a:ext cx="239316" cy="1211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A9FC1D-3DD2-4A92-9E3B-6AB9C514B013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95379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77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gh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pour une image 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6103510 w 9144000"/>
              <a:gd name="connsiteY1" fmla="*/ 0 h 5143500"/>
              <a:gd name="connsiteX2" fmla="*/ 5930721 w 9144000"/>
              <a:gd name="connsiteY2" fmla="*/ 119322 h 5143500"/>
              <a:gd name="connsiteX3" fmla="*/ 3832282 w 9144000"/>
              <a:gd name="connsiteY3" fmla="*/ 3457525 h 5143500"/>
              <a:gd name="connsiteX4" fmla="*/ 9081564 w 9144000"/>
              <a:gd name="connsiteY4" fmla="*/ 4201578 h 5143500"/>
              <a:gd name="connsiteX5" fmla="*/ 9144000 w 9144000"/>
              <a:gd name="connsiteY5" fmla="*/ 4177582 h 5143500"/>
              <a:gd name="connsiteX6" fmla="*/ 9144000 w 9144000"/>
              <a:gd name="connsiteY6" fmla="*/ 5143500 h 5143500"/>
              <a:gd name="connsiteX7" fmla="*/ 0 w 914400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6103510" y="0"/>
                </a:lnTo>
                <a:lnTo>
                  <a:pt x="5930721" y="119322"/>
                </a:lnTo>
                <a:cubicBezTo>
                  <a:pt x="4483505" y="1176711"/>
                  <a:pt x="3622693" y="2461497"/>
                  <a:pt x="3832282" y="3457525"/>
                </a:cubicBezTo>
                <a:cubicBezTo>
                  <a:pt x="4127612" y="4852564"/>
                  <a:pt x="6450170" y="5174638"/>
                  <a:pt x="9081564" y="4201578"/>
                </a:cubicBezTo>
                <a:lnTo>
                  <a:pt x="9144000" y="4177582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noProof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21063" y="1706400"/>
            <a:ext cx="3430800" cy="923330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en-US" noProof="0"/>
              <a:t>Modifiez le style du titre</a:t>
            </a:r>
          </a:p>
        </p:txBody>
      </p:sp>
      <p:sp>
        <p:nvSpPr>
          <p:cNvPr id="4" name="Espace réservé du pied de page 19"/>
          <p:cNvSpPr>
            <a:spLocks noGrp="1"/>
          </p:cNvSpPr>
          <p:nvPr>
            <p:ph type="ftr" sz="quarter" idx="18"/>
          </p:nvPr>
        </p:nvSpPr>
        <p:spPr>
          <a:xfrm>
            <a:off x="5464969" y="4698013"/>
            <a:ext cx="3086100" cy="1211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CONFIDENTIAL</a:t>
            </a:r>
          </a:p>
        </p:txBody>
      </p:sp>
      <p:sp>
        <p:nvSpPr>
          <p:cNvPr id="5" name="Espace réservé du numéro de diapositive 20"/>
          <p:cNvSpPr>
            <a:spLocks noGrp="1"/>
          </p:cNvSpPr>
          <p:nvPr>
            <p:ph type="sldNum" sz="quarter" idx="19"/>
          </p:nvPr>
        </p:nvSpPr>
        <p:spPr>
          <a:xfrm>
            <a:off x="8616553" y="4698013"/>
            <a:ext cx="239316" cy="1211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A9FC1D-3DD2-4A92-9E3B-6AB9C514B01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4559671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2392" userDrawn="1">
          <p15:clr>
            <a:srgbClr val="FBAE40"/>
          </p15:clr>
        </p15:guide>
        <p15:guide id="2" orient="horz" pos="29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e libre : forme 14"/>
          <p:cNvSpPr>
            <a:spLocks/>
          </p:cNvSpPr>
          <p:nvPr userDrawn="1"/>
        </p:nvSpPr>
        <p:spPr bwMode="auto">
          <a:xfrm>
            <a:off x="1" y="384726"/>
            <a:ext cx="6196409" cy="4758774"/>
          </a:xfrm>
          <a:custGeom>
            <a:avLst/>
            <a:gdLst>
              <a:gd name="connsiteX0" fmla="*/ 3647068 w 6196409"/>
              <a:gd name="connsiteY0" fmla="*/ 4 h 4758774"/>
              <a:gd name="connsiteX1" fmla="*/ 6023383 w 6196409"/>
              <a:gd name="connsiteY1" fmla="*/ 1088201 h 4758774"/>
              <a:gd name="connsiteX2" fmla="*/ 4446378 w 6196409"/>
              <a:gd name="connsiteY2" fmla="*/ 4739130 h 4758774"/>
              <a:gd name="connsiteX3" fmla="*/ 4422123 w 6196409"/>
              <a:gd name="connsiteY3" fmla="*/ 4758774 h 4758774"/>
              <a:gd name="connsiteX4" fmla="*/ 0 w 6196409"/>
              <a:gd name="connsiteY4" fmla="*/ 4758774 h 4758774"/>
              <a:gd name="connsiteX5" fmla="*/ 0 w 6196409"/>
              <a:gd name="connsiteY5" fmla="*/ 1052541 h 4758774"/>
              <a:gd name="connsiteX6" fmla="*/ 330910 w 6196409"/>
              <a:gd name="connsiteY6" fmla="*/ 874486 h 4758774"/>
              <a:gd name="connsiteX7" fmla="*/ 3647068 w 6196409"/>
              <a:gd name="connsiteY7" fmla="*/ 4 h 475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96409" h="4758774">
                <a:moveTo>
                  <a:pt x="3647068" y="4"/>
                </a:moveTo>
                <a:cubicBezTo>
                  <a:pt x="4770462" y="-1322"/>
                  <a:pt x="5660670" y="366110"/>
                  <a:pt x="6023383" y="1088201"/>
                </a:cubicBezTo>
                <a:cubicBezTo>
                  <a:pt x="6541851" y="2114035"/>
                  <a:pt x="5860162" y="3558218"/>
                  <a:pt x="4446378" y="4739130"/>
                </a:cubicBezTo>
                <a:lnTo>
                  <a:pt x="4422123" y="4758774"/>
                </a:lnTo>
                <a:lnTo>
                  <a:pt x="0" y="4758774"/>
                </a:lnTo>
                <a:lnTo>
                  <a:pt x="0" y="1052541"/>
                </a:lnTo>
                <a:lnTo>
                  <a:pt x="330910" y="874486"/>
                </a:lnTo>
                <a:cubicBezTo>
                  <a:pt x="1483060" y="289439"/>
                  <a:pt x="2655837" y="1174"/>
                  <a:pt x="3647068" y="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92931" y="2581275"/>
            <a:ext cx="4198144" cy="703660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+mn-lt"/>
              </a:defRPr>
            </a:lvl1pPr>
          </a:lstStyle>
          <a:p>
            <a:r>
              <a:rPr lang="fr-FR"/>
              <a:t>Chapter Title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592931" y="3454400"/>
            <a:ext cx="4197725" cy="5238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fr-FR"/>
              <a:t>Subtitle</a:t>
            </a:r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1019215"/>
            <a:ext cx="1883569" cy="161582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10200" b="0">
                <a:latin typeface="+mj-lt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509" y="4635762"/>
            <a:ext cx="839946" cy="267300"/>
          </a:xfrm>
          <a:prstGeom prst="rect">
            <a:avLst/>
          </a:prstGeom>
        </p:spPr>
      </p:pic>
      <p:sp>
        <p:nvSpPr>
          <p:cNvPr id="9" name="Espace réservé du pied de page 19"/>
          <p:cNvSpPr>
            <a:spLocks noGrp="1"/>
          </p:cNvSpPr>
          <p:nvPr>
            <p:ph type="ftr" sz="quarter" idx="18"/>
          </p:nvPr>
        </p:nvSpPr>
        <p:spPr>
          <a:xfrm>
            <a:off x="5464969" y="4698013"/>
            <a:ext cx="3086100" cy="1211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CONFIDENTIAL</a:t>
            </a:r>
          </a:p>
        </p:txBody>
      </p:sp>
      <p:sp>
        <p:nvSpPr>
          <p:cNvPr id="10" name="Espace réservé du numéro de diapositive 20"/>
          <p:cNvSpPr>
            <a:spLocks noGrp="1"/>
          </p:cNvSpPr>
          <p:nvPr>
            <p:ph type="sldNum" sz="quarter" idx="19"/>
          </p:nvPr>
        </p:nvSpPr>
        <p:spPr>
          <a:xfrm>
            <a:off x="8616553" y="4698013"/>
            <a:ext cx="239316" cy="1211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A9FC1D-3DD2-4A92-9E3B-6AB9C514B01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0799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2931" y="535782"/>
            <a:ext cx="2620169" cy="664797"/>
          </a:xfrm>
        </p:spPr>
        <p:txBody>
          <a:bodyPr wrap="square">
            <a:spAutoFit/>
          </a:bodyPr>
          <a:lstStyle/>
          <a:p>
            <a:r>
              <a:rPr lang="en-US" noProof="0" dirty="0" err="1"/>
              <a:t>Modifiez</a:t>
            </a:r>
            <a:r>
              <a:rPr lang="en-US" noProof="0" dirty="0"/>
              <a:t> le style du </a:t>
            </a:r>
            <a:r>
              <a:rPr lang="en-US" noProof="0" dirty="0" err="1"/>
              <a:t>titre</a:t>
            </a:r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593725" y="1875177"/>
            <a:ext cx="2619375" cy="2632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Modifier les styles du </a:t>
            </a:r>
            <a:r>
              <a:rPr lang="en-US" noProof="0" dirty="0" err="1"/>
              <a:t>texte</a:t>
            </a:r>
            <a:r>
              <a:rPr lang="en-US" noProof="0" dirty="0"/>
              <a:t> du masque</a:t>
            </a:r>
          </a:p>
          <a:p>
            <a:pPr lvl="1"/>
            <a:r>
              <a:rPr lang="en-US" noProof="0" dirty="0" err="1"/>
              <a:t>Deuxième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2"/>
            <a:r>
              <a:rPr lang="en-US" noProof="0" dirty="0" err="1"/>
              <a:t>Troisième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3"/>
            <a:r>
              <a:rPr lang="en-US" noProof="0" dirty="0" err="1"/>
              <a:t>Quatrième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4"/>
            <a:r>
              <a:rPr lang="en-US" noProof="0" dirty="0" err="1"/>
              <a:t>Cinquième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4"/>
          </p:nvPr>
        </p:nvSpPr>
        <p:spPr>
          <a:xfrm>
            <a:off x="3514725" y="1875177"/>
            <a:ext cx="2619375" cy="2632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Modifier les styles du </a:t>
            </a:r>
            <a:r>
              <a:rPr lang="en-US" noProof="0" dirty="0" err="1"/>
              <a:t>texte</a:t>
            </a:r>
            <a:r>
              <a:rPr lang="en-US" noProof="0" dirty="0"/>
              <a:t> du masque</a:t>
            </a:r>
          </a:p>
          <a:p>
            <a:pPr lvl="1"/>
            <a:r>
              <a:rPr lang="en-US" noProof="0" dirty="0" err="1"/>
              <a:t>Deuxième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2"/>
            <a:r>
              <a:rPr lang="en-US" noProof="0" dirty="0" err="1"/>
              <a:t>Troisième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3"/>
            <a:r>
              <a:rPr lang="en-US" noProof="0" dirty="0" err="1"/>
              <a:t>Quatrième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4"/>
            <a:r>
              <a:rPr lang="en-US" noProof="0" dirty="0" err="1"/>
              <a:t>Cinquième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5"/>
          </p:nvPr>
        </p:nvSpPr>
        <p:spPr>
          <a:xfrm>
            <a:off x="593725" y="1367999"/>
            <a:ext cx="2619375" cy="5254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noProof="0" dirty="0"/>
              <a:t>Modifier les styles du </a:t>
            </a:r>
            <a:r>
              <a:rPr lang="en-US" noProof="0" dirty="0" err="1"/>
              <a:t>texte</a:t>
            </a:r>
            <a:r>
              <a:rPr lang="en-US" noProof="0" dirty="0"/>
              <a:t> du masque</a:t>
            </a:r>
          </a:p>
        </p:txBody>
      </p:sp>
      <p:sp>
        <p:nvSpPr>
          <p:cNvPr id="20" name="Forme libre : forme 19"/>
          <p:cNvSpPr>
            <a:spLocks/>
          </p:cNvSpPr>
          <p:nvPr userDrawn="1"/>
        </p:nvSpPr>
        <p:spPr bwMode="auto">
          <a:xfrm>
            <a:off x="6515497" y="137825"/>
            <a:ext cx="2628503" cy="4364743"/>
          </a:xfrm>
          <a:custGeom>
            <a:avLst/>
            <a:gdLst>
              <a:gd name="connsiteX0" fmla="*/ 2628503 w 2628503"/>
              <a:gd name="connsiteY0" fmla="*/ 0 h 4364743"/>
              <a:gd name="connsiteX1" fmla="*/ 2628503 w 2628503"/>
              <a:gd name="connsiteY1" fmla="*/ 3528141 h 4364743"/>
              <a:gd name="connsiteX2" fmla="*/ 2420986 w 2628503"/>
              <a:gd name="connsiteY2" fmla="*/ 3683811 h 4364743"/>
              <a:gd name="connsiteX3" fmla="*/ 211536 w 2628503"/>
              <a:gd name="connsiteY3" fmla="*/ 4172305 h 4364743"/>
              <a:gd name="connsiteX4" fmla="*/ 1388630 w 2628503"/>
              <a:gd name="connsiteY4" fmla="*/ 1005829 h 4364743"/>
              <a:gd name="connsiteX5" fmla="*/ 2529826 w 2628503"/>
              <a:gd name="connsiteY5" fmla="*/ 59428 h 4364743"/>
              <a:gd name="connsiteX0" fmla="*/ 2628503 w 2628503"/>
              <a:gd name="connsiteY0" fmla="*/ 0 h 4364743"/>
              <a:gd name="connsiteX1" fmla="*/ 2628503 w 2628503"/>
              <a:gd name="connsiteY1" fmla="*/ 2529175 h 4364743"/>
              <a:gd name="connsiteX2" fmla="*/ 2628503 w 2628503"/>
              <a:gd name="connsiteY2" fmla="*/ 3528141 h 4364743"/>
              <a:gd name="connsiteX3" fmla="*/ 2420986 w 2628503"/>
              <a:gd name="connsiteY3" fmla="*/ 3683811 h 4364743"/>
              <a:gd name="connsiteX4" fmla="*/ 211536 w 2628503"/>
              <a:gd name="connsiteY4" fmla="*/ 4172305 h 4364743"/>
              <a:gd name="connsiteX5" fmla="*/ 1388630 w 2628503"/>
              <a:gd name="connsiteY5" fmla="*/ 1005829 h 4364743"/>
              <a:gd name="connsiteX6" fmla="*/ 2529826 w 2628503"/>
              <a:gd name="connsiteY6" fmla="*/ 59428 h 4364743"/>
              <a:gd name="connsiteX7" fmla="*/ 2628503 w 2628503"/>
              <a:gd name="connsiteY7" fmla="*/ 0 h 4364743"/>
              <a:gd name="connsiteX0" fmla="*/ 2628503 w 2719943"/>
              <a:gd name="connsiteY0" fmla="*/ 2529175 h 4364743"/>
              <a:gd name="connsiteX1" fmla="*/ 2628503 w 2719943"/>
              <a:gd name="connsiteY1" fmla="*/ 3528141 h 4364743"/>
              <a:gd name="connsiteX2" fmla="*/ 2420986 w 2719943"/>
              <a:gd name="connsiteY2" fmla="*/ 3683811 h 4364743"/>
              <a:gd name="connsiteX3" fmla="*/ 211536 w 2719943"/>
              <a:gd name="connsiteY3" fmla="*/ 4172305 h 4364743"/>
              <a:gd name="connsiteX4" fmla="*/ 1388630 w 2719943"/>
              <a:gd name="connsiteY4" fmla="*/ 1005829 h 4364743"/>
              <a:gd name="connsiteX5" fmla="*/ 2529826 w 2719943"/>
              <a:gd name="connsiteY5" fmla="*/ 59428 h 4364743"/>
              <a:gd name="connsiteX6" fmla="*/ 2628503 w 2719943"/>
              <a:gd name="connsiteY6" fmla="*/ 0 h 4364743"/>
              <a:gd name="connsiteX7" fmla="*/ 2719943 w 2719943"/>
              <a:gd name="connsiteY7" fmla="*/ 2620615 h 4364743"/>
              <a:gd name="connsiteX0" fmla="*/ 2628503 w 2628503"/>
              <a:gd name="connsiteY0" fmla="*/ 2529175 h 4364743"/>
              <a:gd name="connsiteX1" fmla="*/ 2628503 w 2628503"/>
              <a:gd name="connsiteY1" fmla="*/ 3528141 h 4364743"/>
              <a:gd name="connsiteX2" fmla="*/ 2420986 w 2628503"/>
              <a:gd name="connsiteY2" fmla="*/ 3683811 h 4364743"/>
              <a:gd name="connsiteX3" fmla="*/ 211536 w 2628503"/>
              <a:gd name="connsiteY3" fmla="*/ 4172305 h 4364743"/>
              <a:gd name="connsiteX4" fmla="*/ 1388630 w 2628503"/>
              <a:gd name="connsiteY4" fmla="*/ 1005829 h 4364743"/>
              <a:gd name="connsiteX5" fmla="*/ 2529826 w 2628503"/>
              <a:gd name="connsiteY5" fmla="*/ 59428 h 4364743"/>
              <a:gd name="connsiteX6" fmla="*/ 2628503 w 2628503"/>
              <a:gd name="connsiteY6" fmla="*/ 0 h 4364743"/>
              <a:gd name="connsiteX0" fmla="*/ 2628503 w 2628503"/>
              <a:gd name="connsiteY0" fmla="*/ 3528141 h 4364743"/>
              <a:gd name="connsiteX1" fmla="*/ 2420986 w 2628503"/>
              <a:gd name="connsiteY1" fmla="*/ 3683811 h 4364743"/>
              <a:gd name="connsiteX2" fmla="*/ 211536 w 2628503"/>
              <a:gd name="connsiteY2" fmla="*/ 4172305 h 4364743"/>
              <a:gd name="connsiteX3" fmla="*/ 1388630 w 2628503"/>
              <a:gd name="connsiteY3" fmla="*/ 1005829 h 4364743"/>
              <a:gd name="connsiteX4" fmla="*/ 2529826 w 2628503"/>
              <a:gd name="connsiteY4" fmla="*/ 59428 h 4364743"/>
              <a:gd name="connsiteX5" fmla="*/ 2628503 w 2628503"/>
              <a:gd name="connsiteY5" fmla="*/ 0 h 436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28503" h="4364743">
                <a:moveTo>
                  <a:pt x="2628503" y="3528141"/>
                </a:moveTo>
                <a:lnTo>
                  <a:pt x="2420986" y="3683811"/>
                </a:lnTo>
                <a:cubicBezTo>
                  <a:pt x="1502181" y="4338737"/>
                  <a:pt x="614563" y="4562780"/>
                  <a:pt x="211536" y="4172305"/>
                </a:cubicBezTo>
                <a:cubicBezTo>
                  <a:pt x="-325833" y="3651671"/>
                  <a:pt x="194477" y="2234865"/>
                  <a:pt x="1388630" y="1005829"/>
                </a:cubicBezTo>
                <a:cubicBezTo>
                  <a:pt x="1759137" y="621755"/>
                  <a:pt x="2150468" y="301860"/>
                  <a:pt x="2529826" y="59428"/>
                </a:cubicBezTo>
                <a:lnTo>
                  <a:pt x="2628503" y="0"/>
                </a:lnTo>
              </a:path>
            </a:pathLst>
          </a:custGeom>
          <a:noFill/>
          <a:ln w="9525" cap="flat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noProof="0" dirty="0"/>
          </a:p>
        </p:txBody>
      </p:sp>
      <p:sp>
        <p:nvSpPr>
          <p:cNvPr id="22" name="Forme libre : forme 21"/>
          <p:cNvSpPr>
            <a:spLocks/>
          </p:cNvSpPr>
          <p:nvPr userDrawn="1"/>
        </p:nvSpPr>
        <p:spPr bwMode="auto">
          <a:xfrm>
            <a:off x="6373064" y="1630654"/>
            <a:ext cx="2770935" cy="2974704"/>
          </a:xfrm>
          <a:custGeom>
            <a:avLst/>
            <a:gdLst>
              <a:gd name="connsiteX0" fmla="*/ 371526 w 2770935"/>
              <a:gd name="connsiteY0" fmla="*/ 498 h 2974704"/>
              <a:gd name="connsiteX1" fmla="*/ 2213696 w 2770935"/>
              <a:gd name="connsiteY1" fmla="*/ 970262 h 2974704"/>
              <a:gd name="connsiteX2" fmla="*/ 2693684 w 2770935"/>
              <a:gd name="connsiteY2" fmla="*/ 1418560 h 2974704"/>
              <a:gd name="connsiteX3" fmla="*/ 2770935 w 2770935"/>
              <a:gd name="connsiteY3" fmla="*/ 1501445 h 2974704"/>
              <a:gd name="connsiteX4" fmla="*/ 2770935 w 2770935"/>
              <a:gd name="connsiteY4" fmla="*/ 2974704 h 2974704"/>
              <a:gd name="connsiteX5" fmla="*/ 2756238 w 2770935"/>
              <a:gd name="connsiteY5" fmla="*/ 2970332 h 2974704"/>
              <a:gd name="connsiteX6" fmla="*/ 1283477 w 2770935"/>
              <a:gd name="connsiteY6" fmla="*/ 2073981 h 2974704"/>
              <a:gd name="connsiteX7" fmla="*/ 63098 w 2770935"/>
              <a:gd name="connsiteY7" fmla="*/ 106111 h 2974704"/>
              <a:gd name="connsiteX8" fmla="*/ 371526 w 2770935"/>
              <a:gd name="connsiteY8" fmla="*/ 498 h 2974704"/>
              <a:gd name="connsiteX0" fmla="*/ 371526 w 2770936"/>
              <a:gd name="connsiteY0" fmla="*/ 498 h 2974704"/>
              <a:gd name="connsiteX1" fmla="*/ 2213696 w 2770936"/>
              <a:gd name="connsiteY1" fmla="*/ 970262 h 2974704"/>
              <a:gd name="connsiteX2" fmla="*/ 2693684 w 2770936"/>
              <a:gd name="connsiteY2" fmla="*/ 1418560 h 2974704"/>
              <a:gd name="connsiteX3" fmla="*/ 2770935 w 2770936"/>
              <a:gd name="connsiteY3" fmla="*/ 1501445 h 2974704"/>
              <a:gd name="connsiteX4" fmla="*/ 2770936 w 2770936"/>
              <a:gd name="connsiteY4" fmla="*/ 2242846 h 2974704"/>
              <a:gd name="connsiteX5" fmla="*/ 2770935 w 2770936"/>
              <a:gd name="connsiteY5" fmla="*/ 2974704 h 2974704"/>
              <a:gd name="connsiteX6" fmla="*/ 2756238 w 2770936"/>
              <a:gd name="connsiteY6" fmla="*/ 2970332 h 2974704"/>
              <a:gd name="connsiteX7" fmla="*/ 1283477 w 2770936"/>
              <a:gd name="connsiteY7" fmla="*/ 2073981 h 2974704"/>
              <a:gd name="connsiteX8" fmla="*/ 63098 w 2770936"/>
              <a:gd name="connsiteY8" fmla="*/ 106111 h 2974704"/>
              <a:gd name="connsiteX9" fmla="*/ 371526 w 2770936"/>
              <a:gd name="connsiteY9" fmla="*/ 498 h 2974704"/>
              <a:gd name="connsiteX0" fmla="*/ 2770936 w 2862376"/>
              <a:gd name="connsiteY0" fmla="*/ 2242846 h 2974704"/>
              <a:gd name="connsiteX1" fmla="*/ 2770935 w 2862376"/>
              <a:gd name="connsiteY1" fmla="*/ 2974704 h 2974704"/>
              <a:gd name="connsiteX2" fmla="*/ 2756238 w 2862376"/>
              <a:gd name="connsiteY2" fmla="*/ 2970332 h 2974704"/>
              <a:gd name="connsiteX3" fmla="*/ 1283477 w 2862376"/>
              <a:gd name="connsiteY3" fmla="*/ 2073981 h 2974704"/>
              <a:gd name="connsiteX4" fmla="*/ 63098 w 2862376"/>
              <a:gd name="connsiteY4" fmla="*/ 106111 h 2974704"/>
              <a:gd name="connsiteX5" fmla="*/ 371526 w 2862376"/>
              <a:gd name="connsiteY5" fmla="*/ 498 h 2974704"/>
              <a:gd name="connsiteX6" fmla="*/ 2213696 w 2862376"/>
              <a:gd name="connsiteY6" fmla="*/ 970262 h 2974704"/>
              <a:gd name="connsiteX7" fmla="*/ 2693684 w 2862376"/>
              <a:gd name="connsiteY7" fmla="*/ 1418560 h 2974704"/>
              <a:gd name="connsiteX8" fmla="*/ 2770935 w 2862376"/>
              <a:gd name="connsiteY8" fmla="*/ 1501445 h 2974704"/>
              <a:gd name="connsiteX9" fmla="*/ 2862376 w 2862376"/>
              <a:gd name="connsiteY9" fmla="*/ 2334286 h 2974704"/>
              <a:gd name="connsiteX0" fmla="*/ 2770936 w 2770936"/>
              <a:gd name="connsiteY0" fmla="*/ 2242846 h 2974704"/>
              <a:gd name="connsiteX1" fmla="*/ 2770935 w 2770936"/>
              <a:gd name="connsiteY1" fmla="*/ 2974704 h 2974704"/>
              <a:gd name="connsiteX2" fmla="*/ 2756238 w 2770936"/>
              <a:gd name="connsiteY2" fmla="*/ 2970332 h 2974704"/>
              <a:gd name="connsiteX3" fmla="*/ 1283477 w 2770936"/>
              <a:gd name="connsiteY3" fmla="*/ 2073981 h 2974704"/>
              <a:gd name="connsiteX4" fmla="*/ 63098 w 2770936"/>
              <a:gd name="connsiteY4" fmla="*/ 106111 h 2974704"/>
              <a:gd name="connsiteX5" fmla="*/ 371526 w 2770936"/>
              <a:gd name="connsiteY5" fmla="*/ 498 h 2974704"/>
              <a:gd name="connsiteX6" fmla="*/ 2213696 w 2770936"/>
              <a:gd name="connsiteY6" fmla="*/ 970262 h 2974704"/>
              <a:gd name="connsiteX7" fmla="*/ 2693684 w 2770936"/>
              <a:gd name="connsiteY7" fmla="*/ 1418560 h 2974704"/>
              <a:gd name="connsiteX8" fmla="*/ 2770935 w 2770936"/>
              <a:gd name="connsiteY8" fmla="*/ 1501445 h 2974704"/>
              <a:gd name="connsiteX0" fmla="*/ 2770935 w 2770935"/>
              <a:gd name="connsiteY0" fmla="*/ 2974704 h 2974704"/>
              <a:gd name="connsiteX1" fmla="*/ 2756238 w 2770935"/>
              <a:gd name="connsiteY1" fmla="*/ 2970332 h 2974704"/>
              <a:gd name="connsiteX2" fmla="*/ 1283477 w 2770935"/>
              <a:gd name="connsiteY2" fmla="*/ 2073981 h 2974704"/>
              <a:gd name="connsiteX3" fmla="*/ 63098 w 2770935"/>
              <a:gd name="connsiteY3" fmla="*/ 106111 h 2974704"/>
              <a:gd name="connsiteX4" fmla="*/ 371526 w 2770935"/>
              <a:gd name="connsiteY4" fmla="*/ 498 h 2974704"/>
              <a:gd name="connsiteX5" fmla="*/ 2213696 w 2770935"/>
              <a:gd name="connsiteY5" fmla="*/ 970262 h 2974704"/>
              <a:gd name="connsiteX6" fmla="*/ 2693684 w 2770935"/>
              <a:gd name="connsiteY6" fmla="*/ 1418560 h 2974704"/>
              <a:gd name="connsiteX7" fmla="*/ 2770935 w 2770935"/>
              <a:gd name="connsiteY7" fmla="*/ 1501445 h 297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0935" h="2974704">
                <a:moveTo>
                  <a:pt x="2770935" y="2974704"/>
                </a:moveTo>
                <a:lnTo>
                  <a:pt x="2756238" y="2970332"/>
                </a:lnTo>
                <a:cubicBezTo>
                  <a:pt x="2344975" y="2832286"/>
                  <a:pt x="1811526" y="2516752"/>
                  <a:pt x="1283477" y="2073981"/>
                </a:cubicBezTo>
                <a:cubicBezTo>
                  <a:pt x="353258" y="1295389"/>
                  <a:pt x="-192926" y="405569"/>
                  <a:pt x="63098" y="106111"/>
                </a:cubicBezTo>
                <a:cubicBezTo>
                  <a:pt x="124970" y="29107"/>
                  <a:pt x="231647" y="-4582"/>
                  <a:pt x="371526" y="498"/>
                </a:cubicBezTo>
                <a:cubicBezTo>
                  <a:pt x="791165" y="15738"/>
                  <a:pt x="1509632" y="379901"/>
                  <a:pt x="2213696" y="970262"/>
                </a:cubicBezTo>
                <a:cubicBezTo>
                  <a:pt x="2388112" y="1117853"/>
                  <a:pt x="2549027" y="1268752"/>
                  <a:pt x="2693684" y="1418560"/>
                </a:cubicBezTo>
                <a:lnTo>
                  <a:pt x="2770935" y="1501445"/>
                </a:lnTo>
              </a:path>
            </a:pathLst>
          </a:custGeom>
          <a:noFill/>
          <a:ln w="9525" cap="flat">
            <a:solidFill>
              <a:schemeClr val="accent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noProof="0" dirty="0"/>
          </a:p>
        </p:txBody>
      </p:sp>
      <p:sp>
        <p:nvSpPr>
          <p:cNvPr id="24" name="Espace réservé pour une image  23"/>
          <p:cNvSpPr>
            <a:spLocks noGrp="1"/>
          </p:cNvSpPr>
          <p:nvPr>
            <p:ph type="pic" sz="quarter" idx="16"/>
          </p:nvPr>
        </p:nvSpPr>
        <p:spPr>
          <a:xfrm>
            <a:off x="6658494" y="1512888"/>
            <a:ext cx="2485505" cy="2994025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  <p:sp>
        <p:nvSpPr>
          <p:cNvPr id="31" name="Espace réservé du pied de page 30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CONFIDENTIAL</a:t>
            </a:r>
          </a:p>
        </p:txBody>
      </p:sp>
      <p:sp>
        <p:nvSpPr>
          <p:cNvPr id="32" name="Espace réservé du numéro de diapositive 3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5A9FC1D-3DD2-4A92-9E3B-6AB9C514B013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8167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Grey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2931" y="535782"/>
            <a:ext cx="2620169" cy="664797"/>
          </a:xfrm>
        </p:spPr>
        <p:txBody>
          <a:bodyPr wrap="square">
            <a:spAutoFit/>
          </a:bodyPr>
          <a:lstStyle/>
          <a:p>
            <a:r>
              <a:rPr lang="en-US" noProof="0" dirty="0" err="1"/>
              <a:t>Modifiez</a:t>
            </a:r>
            <a:r>
              <a:rPr lang="en-US" noProof="0" dirty="0"/>
              <a:t> le style du </a:t>
            </a:r>
            <a:r>
              <a:rPr lang="en-US" noProof="0" dirty="0" err="1"/>
              <a:t>titre</a:t>
            </a:r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593725" y="1875177"/>
            <a:ext cx="2619375" cy="2632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Modifier les styles du </a:t>
            </a:r>
            <a:r>
              <a:rPr lang="en-US" noProof="0" dirty="0" err="1"/>
              <a:t>texte</a:t>
            </a:r>
            <a:r>
              <a:rPr lang="en-US" noProof="0" dirty="0"/>
              <a:t> du masque</a:t>
            </a:r>
          </a:p>
          <a:p>
            <a:pPr lvl="1"/>
            <a:r>
              <a:rPr lang="en-US" noProof="0" dirty="0" err="1"/>
              <a:t>Deuxième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2"/>
            <a:r>
              <a:rPr lang="en-US" noProof="0" dirty="0" err="1"/>
              <a:t>Troisième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3"/>
            <a:r>
              <a:rPr lang="en-US" noProof="0" dirty="0" err="1"/>
              <a:t>Quatrième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4"/>
            <a:r>
              <a:rPr lang="en-US" noProof="0" dirty="0" err="1"/>
              <a:t>Cinquième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4"/>
          </p:nvPr>
        </p:nvSpPr>
        <p:spPr>
          <a:xfrm>
            <a:off x="3805805" y="927525"/>
            <a:ext cx="2619375" cy="24840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 dirty="0"/>
              <a:t>Modifier les styles du </a:t>
            </a:r>
            <a:r>
              <a:rPr lang="en-US" noProof="0" dirty="0" err="1"/>
              <a:t>texte</a:t>
            </a:r>
            <a:r>
              <a:rPr lang="en-US" noProof="0" dirty="0"/>
              <a:t> du masque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5"/>
          </p:nvPr>
        </p:nvSpPr>
        <p:spPr>
          <a:xfrm>
            <a:off x="593725" y="1367999"/>
            <a:ext cx="2619375" cy="5254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noProof="0" dirty="0"/>
              <a:t>Modifier les styles du </a:t>
            </a:r>
            <a:r>
              <a:rPr lang="en-US" noProof="0" dirty="0" err="1"/>
              <a:t>texte</a:t>
            </a:r>
            <a:r>
              <a:rPr lang="en-US" noProof="0" dirty="0"/>
              <a:t> du masque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6"/>
          </p:nvPr>
        </p:nvSpPr>
        <p:spPr>
          <a:xfrm>
            <a:off x="3810193" y="1249224"/>
            <a:ext cx="2291126" cy="14357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lIns="90000" tIns="108000" rIns="90000" bIns="10800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Ubuntu" panose="020B0504030602030204" pitchFamily="34" charset="0"/>
              <a:buNone/>
              <a:tabLst/>
              <a:defRPr sz="1000" b="1"/>
            </a:lvl1pPr>
            <a:lvl2pPr>
              <a:spcBef>
                <a:spcPts val="450"/>
              </a:spcBef>
              <a:defRPr sz="7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Modifier les styles du </a:t>
            </a:r>
            <a:r>
              <a:rPr lang="en-US" noProof="0" dirty="0" err="1"/>
              <a:t>texte</a:t>
            </a:r>
            <a:r>
              <a:rPr lang="en-US" noProof="0" dirty="0"/>
              <a:t> du masque</a:t>
            </a:r>
          </a:p>
          <a:p>
            <a:pPr marL="0" marR="0" lvl="1" indent="-8280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Ubuntu" panose="020B0504030602030204" pitchFamily="34" charset="0"/>
              <a:buChar char="-"/>
              <a:tabLst/>
              <a:defRPr/>
            </a:pPr>
            <a:r>
              <a:rPr lang="en-US" noProof="0" dirty="0"/>
              <a:t>Modifier les styles du </a:t>
            </a:r>
            <a:r>
              <a:rPr lang="en-US" noProof="0" dirty="0" err="1"/>
              <a:t>texte</a:t>
            </a:r>
            <a:r>
              <a:rPr lang="en-US" noProof="0" dirty="0"/>
              <a:t> du masque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17"/>
          </p:nvPr>
        </p:nvSpPr>
        <p:spPr>
          <a:xfrm>
            <a:off x="6260737" y="1249224"/>
            <a:ext cx="2291126" cy="14357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lIns="90000" tIns="108000" rIns="90000" bIns="10800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Ubuntu" panose="020B0504030602030204" pitchFamily="34" charset="0"/>
              <a:buNone/>
              <a:tabLst/>
              <a:defRPr sz="1000" b="1"/>
            </a:lvl1pPr>
            <a:lvl2pPr>
              <a:spcBef>
                <a:spcPts val="450"/>
              </a:spcBef>
              <a:defRPr sz="7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Modifier les styles du </a:t>
            </a:r>
            <a:r>
              <a:rPr lang="en-US" noProof="0" dirty="0" err="1"/>
              <a:t>texte</a:t>
            </a:r>
            <a:r>
              <a:rPr lang="en-US" noProof="0" dirty="0"/>
              <a:t> du masque</a:t>
            </a:r>
          </a:p>
          <a:p>
            <a:pPr marL="0" marR="0" lvl="1" indent="-8280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Ubuntu" panose="020B0504030602030204" pitchFamily="34" charset="0"/>
              <a:buChar char="-"/>
              <a:tabLst/>
              <a:defRPr/>
            </a:pPr>
            <a:r>
              <a:rPr lang="en-US" noProof="0" dirty="0"/>
              <a:t>Modifier les styles du </a:t>
            </a:r>
            <a:r>
              <a:rPr lang="en-US" noProof="0" dirty="0" err="1"/>
              <a:t>texte</a:t>
            </a:r>
            <a:r>
              <a:rPr lang="en-US" noProof="0" dirty="0"/>
              <a:t> du masque</a:t>
            </a:r>
          </a:p>
        </p:txBody>
      </p:sp>
      <p:sp>
        <p:nvSpPr>
          <p:cNvPr id="18" name="Espace réservé du texte 7"/>
          <p:cNvSpPr>
            <a:spLocks noGrp="1"/>
          </p:cNvSpPr>
          <p:nvPr>
            <p:ph type="body" sz="quarter" idx="18"/>
          </p:nvPr>
        </p:nvSpPr>
        <p:spPr>
          <a:xfrm>
            <a:off x="3810193" y="2868211"/>
            <a:ext cx="2291126" cy="14357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lIns="90000" tIns="108000" rIns="90000" bIns="10800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Ubuntu" panose="020B0504030602030204" pitchFamily="34" charset="0"/>
              <a:buNone/>
              <a:tabLst/>
              <a:defRPr sz="1000" b="1"/>
            </a:lvl1pPr>
            <a:lvl2pPr>
              <a:spcBef>
                <a:spcPts val="450"/>
              </a:spcBef>
              <a:defRPr sz="7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Modifier les styles du </a:t>
            </a:r>
            <a:r>
              <a:rPr lang="en-US" noProof="0" dirty="0" err="1"/>
              <a:t>texte</a:t>
            </a:r>
            <a:r>
              <a:rPr lang="en-US" noProof="0" dirty="0"/>
              <a:t> du masque</a:t>
            </a:r>
          </a:p>
          <a:p>
            <a:pPr marL="0" marR="0" lvl="1" indent="-8280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Ubuntu" panose="020B0504030602030204" pitchFamily="34" charset="0"/>
              <a:buChar char="-"/>
              <a:tabLst/>
              <a:defRPr/>
            </a:pPr>
            <a:r>
              <a:rPr lang="en-US" noProof="0" dirty="0"/>
              <a:t>Modifier les styles du </a:t>
            </a:r>
            <a:r>
              <a:rPr lang="en-US" noProof="0" dirty="0" err="1"/>
              <a:t>texte</a:t>
            </a:r>
            <a:r>
              <a:rPr lang="en-US" noProof="0" dirty="0"/>
              <a:t> du masque</a:t>
            </a:r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19"/>
          </p:nvPr>
        </p:nvSpPr>
        <p:spPr>
          <a:xfrm>
            <a:off x="6260737" y="2868211"/>
            <a:ext cx="2291126" cy="14357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lIns="90000" tIns="108000" rIns="90000" bIns="108000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Ubuntu" panose="020B0504030602030204" pitchFamily="34" charset="0"/>
              <a:buNone/>
              <a:tabLst/>
              <a:defRPr sz="1000" b="1"/>
            </a:lvl1pPr>
            <a:lvl2pPr>
              <a:spcBef>
                <a:spcPts val="450"/>
              </a:spcBef>
              <a:defRPr sz="7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Modifier les styles du </a:t>
            </a:r>
            <a:r>
              <a:rPr lang="en-US" noProof="0" dirty="0" err="1"/>
              <a:t>texte</a:t>
            </a:r>
            <a:r>
              <a:rPr lang="en-US" noProof="0" dirty="0"/>
              <a:t> du masque</a:t>
            </a:r>
          </a:p>
          <a:p>
            <a:pPr marL="0" marR="0" lvl="1" indent="-8280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Ubuntu" panose="020B0504030602030204" pitchFamily="34" charset="0"/>
              <a:buChar char="-"/>
              <a:tabLst/>
              <a:defRPr/>
            </a:pPr>
            <a:r>
              <a:rPr lang="en-US" noProof="0" dirty="0"/>
              <a:t>Modifier les styles du </a:t>
            </a:r>
            <a:r>
              <a:rPr lang="en-US" noProof="0" dirty="0" err="1"/>
              <a:t>texte</a:t>
            </a:r>
            <a:r>
              <a:rPr lang="en-US" noProof="0" dirty="0"/>
              <a:t> du masque</a:t>
            </a:r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noProof="0" dirty="0"/>
              <a:t>CONFIDENTIAL</a:t>
            </a:r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5A9FC1D-3DD2-4A92-9E3B-6AB9C514B013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857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2931" y="535782"/>
            <a:ext cx="2620169" cy="664797"/>
          </a:xfrm>
        </p:spPr>
        <p:txBody>
          <a:bodyPr wrap="square">
            <a:spAutoFit/>
          </a:bodyPr>
          <a:lstStyle/>
          <a:p>
            <a:r>
              <a:rPr lang="en-US" noProof="0" dirty="0" err="1"/>
              <a:t>Modifiez</a:t>
            </a:r>
            <a:r>
              <a:rPr lang="en-US" noProof="0" dirty="0"/>
              <a:t> le style du </a:t>
            </a:r>
            <a:r>
              <a:rPr lang="en-US" noProof="0" dirty="0" err="1"/>
              <a:t>titre</a:t>
            </a:r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593725" y="1875177"/>
            <a:ext cx="2619375" cy="2632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Modifier les styles du </a:t>
            </a:r>
            <a:r>
              <a:rPr lang="en-US" noProof="0" dirty="0" err="1"/>
              <a:t>texte</a:t>
            </a:r>
            <a:r>
              <a:rPr lang="en-US" noProof="0" dirty="0"/>
              <a:t> du masque</a:t>
            </a:r>
          </a:p>
          <a:p>
            <a:pPr lvl="1"/>
            <a:r>
              <a:rPr lang="en-US" noProof="0" dirty="0" err="1"/>
              <a:t>Deuxième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2"/>
            <a:r>
              <a:rPr lang="en-US" noProof="0" dirty="0" err="1"/>
              <a:t>Troisième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3"/>
            <a:r>
              <a:rPr lang="en-US" noProof="0" dirty="0" err="1"/>
              <a:t>Quatrième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4"/>
            <a:r>
              <a:rPr lang="en-US" noProof="0" dirty="0" err="1"/>
              <a:t>Cinquième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5"/>
          </p:nvPr>
        </p:nvSpPr>
        <p:spPr>
          <a:xfrm>
            <a:off x="593725" y="1368000"/>
            <a:ext cx="2619375" cy="5254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noProof="0" dirty="0"/>
              <a:t>Modifier les styles du </a:t>
            </a:r>
            <a:r>
              <a:rPr lang="en-US" noProof="0" dirty="0" err="1"/>
              <a:t>texte</a:t>
            </a:r>
            <a:r>
              <a:rPr lang="en-US" noProof="0" dirty="0"/>
              <a:t> du masque</a:t>
            </a:r>
          </a:p>
        </p:txBody>
      </p:sp>
      <p:sp>
        <p:nvSpPr>
          <p:cNvPr id="4" name="Espace réservé du graphique 3"/>
          <p:cNvSpPr>
            <a:spLocks noGrp="1"/>
          </p:cNvSpPr>
          <p:nvPr>
            <p:ph type="chart" sz="quarter" idx="16"/>
          </p:nvPr>
        </p:nvSpPr>
        <p:spPr>
          <a:xfrm>
            <a:off x="3514725" y="585788"/>
            <a:ext cx="5037138" cy="3921125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CONFIDENTIAL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5A9FC1D-3DD2-4A92-9E3B-6AB9C514B013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7854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2931" y="535782"/>
            <a:ext cx="2620169" cy="664797"/>
          </a:xfrm>
        </p:spPr>
        <p:txBody>
          <a:bodyPr wrap="square">
            <a:spAutoFit/>
          </a:bodyPr>
          <a:lstStyle/>
          <a:p>
            <a:r>
              <a:rPr lang="en-US" noProof="0" dirty="0" err="1"/>
              <a:t>Modifiez</a:t>
            </a:r>
            <a:r>
              <a:rPr lang="en-US" noProof="0" dirty="0"/>
              <a:t> le style du </a:t>
            </a:r>
            <a:r>
              <a:rPr lang="en-US" noProof="0" dirty="0" err="1"/>
              <a:t>titre</a:t>
            </a:r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593725" y="1875177"/>
            <a:ext cx="3762375" cy="2632075"/>
          </a:xfrm>
          <a:prstGeom prst="rect">
            <a:avLst/>
          </a:prstGeom>
        </p:spPr>
        <p:txBody>
          <a:bodyPr/>
          <a:lstStyle>
            <a:lvl1pPr>
              <a:tabLst/>
              <a:defRPr/>
            </a:lvl1pPr>
            <a:lvl2pPr>
              <a:tabLst/>
              <a:defRPr/>
            </a:lvl2pPr>
            <a:lvl3pPr>
              <a:tabLst/>
              <a:defRPr/>
            </a:lvl3pPr>
            <a:lvl4pPr>
              <a:tabLst/>
              <a:defRPr/>
            </a:lvl4pPr>
            <a:lvl5pPr>
              <a:tabLst/>
              <a:defRPr/>
            </a:lvl5pPr>
          </a:lstStyle>
          <a:p>
            <a:pPr lvl="0"/>
            <a:r>
              <a:rPr lang="en-US" noProof="0" dirty="0"/>
              <a:t>Modifier les styles du </a:t>
            </a:r>
            <a:r>
              <a:rPr lang="en-US" noProof="0" dirty="0" err="1"/>
              <a:t>texte</a:t>
            </a:r>
            <a:r>
              <a:rPr lang="en-US" noProof="0" dirty="0"/>
              <a:t> du masque</a:t>
            </a:r>
          </a:p>
          <a:p>
            <a:pPr lvl="1"/>
            <a:r>
              <a:rPr lang="en-US" noProof="0" dirty="0" err="1"/>
              <a:t>Deuxième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2"/>
            <a:r>
              <a:rPr lang="en-US" noProof="0" dirty="0" err="1"/>
              <a:t>Troisième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3"/>
            <a:r>
              <a:rPr lang="en-US" noProof="0" dirty="0" err="1"/>
              <a:t>Quatrième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4"/>
            <a:r>
              <a:rPr lang="en-US" noProof="0" dirty="0" err="1"/>
              <a:t>Cinquième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5"/>
          </p:nvPr>
        </p:nvSpPr>
        <p:spPr>
          <a:xfrm>
            <a:off x="593725" y="1368000"/>
            <a:ext cx="2619375" cy="5254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noProof="0" dirty="0"/>
              <a:t>Modifier les styles du </a:t>
            </a:r>
            <a:r>
              <a:rPr lang="en-US" noProof="0" dirty="0" err="1"/>
              <a:t>texte</a:t>
            </a:r>
            <a:r>
              <a:rPr lang="en-US" noProof="0" dirty="0"/>
              <a:t> du masque</a:t>
            </a:r>
          </a:p>
        </p:txBody>
      </p:sp>
      <p:sp>
        <p:nvSpPr>
          <p:cNvPr id="16" name="Espace réservé pour une image  15"/>
          <p:cNvSpPr>
            <a:spLocks noGrp="1"/>
          </p:cNvSpPr>
          <p:nvPr>
            <p:ph type="pic" sz="quarter" idx="16"/>
          </p:nvPr>
        </p:nvSpPr>
        <p:spPr>
          <a:xfrm>
            <a:off x="4693395" y="0"/>
            <a:ext cx="4450605" cy="4816497"/>
          </a:xfrm>
          <a:custGeom>
            <a:avLst/>
            <a:gdLst>
              <a:gd name="connsiteX0" fmla="*/ 2194593 w 4450605"/>
              <a:gd name="connsiteY0" fmla="*/ 0 h 4816497"/>
              <a:gd name="connsiteX1" fmla="*/ 4450605 w 4450605"/>
              <a:gd name="connsiteY1" fmla="*/ 0 h 4816497"/>
              <a:gd name="connsiteX2" fmla="*/ 4450605 w 4450605"/>
              <a:gd name="connsiteY2" fmla="*/ 3897344 h 4816497"/>
              <a:gd name="connsiteX3" fmla="*/ 4384949 w 4450605"/>
              <a:gd name="connsiteY3" fmla="*/ 3950606 h 4816497"/>
              <a:gd name="connsiteX4" fmla="*/ 2146245 w 4450605"/>
              <a:gd name="connsiteY4" fmla="*/ 4812769 h 4816497"/>
              <a:gd name="connsiteX5" fmla="*/ 111834 w 4450605"/>
              <a:gd name="connsiteY5" fmla="*/ 2323260 h 4816497"/>
              <a:gd name="connsiteX6" fmla="*/ 2016850 w 4450605"/>
              <a:gd name="connsiteY6" fmla="*/ 92336 h 4816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0605" h="4816497">
                <a:moveTo>
                  <a:pt x="2194593" y="0"/>
                </a:moveTo>
                <a:lnTo>
                  <a:pt x="4450605" y="0"/>
                </a:lnTo>
                <a:lnTo>
                  <a:pt x="4450605" y="3897344"/>
                </a:lnTo>
                <a:lnTo>
                  <a:pt x="4384949" y="3950606"/>
                </a:lnTo>
                <a:cubicBezTo>
                  <a:pt x="3727383" y="4448294"/>
                  <a:pt x="2929366" y="4774403"/>
                  <a:pt x="2146245" y="4812769"/>
                </a:cubicBezTo>
                <a:cubicBezTo>
                  <a:pt x="580004" y="4889500"/>
                  <a:pt x="-330800" y="3772632"/>
                  <a:pt x="111834" y="2323260"/>
                </a:cubicBezTo>
                <a:cubicBezTo>
                  <a:pt x="383160" y="1417402"/>
                  <a:pt x="1119995" y="598134"/>
                  <a:pt x="2016850" y="9233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noProof="0" dirty="0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CONFIDENTIAL</a:t>
            </a:r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5A9FC1D-3DD2-4A92-9E3B-6AB9C514B013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8558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pour une image  17"/>
          <p:cNvSpPr>
            <a:spLocks noGrp="1"/>
          </p:cNvSpPr>
          <p:nvPr>
            <p:ph type="pic" sz="quarter" idx="20"/>
          </p:nvPr>
        </p:nvSpPr>
        <p:spPr>
          <a:xfrm>
            <a:off x="1" y="1"/>
            <a:ext cx="4435627" cy="4819877"/>
          </a:xfrm>
          <a:custGeom>
            <a:avLst/>
            <a:gdLst>
              <a:gd name="connsiteX0" fmla="*/ 0 w 4435627"/>
              <a:gd name="connsiteY0" fmla="*/ 0 h 4819877"/>
              <a:gd name="connsiteX1" fmla="*/ 2213472 w 4435627"/>
              <a:gd name="connsiteY1" fmla="*/ 0 h 4819877"/>
              <a:gd name="connsiteX2" fmla="*/ 2423366 w 4435627"/>
              <a:gd name="connsiteY2" fmla="*/ 108981 h 4819877"/>
              <a:gd name="connsiteX3" fmla="*/ 4324049 w 4435627"/>
              <a:gd name="connsiteY3" fmla="*/ 2333640 h 4819877"/>
              <a:gd name="connsiteX4" fmla="*/ 2294265 w 4435627"/>
              <a:gd name="connsiteY4" fmla="*/ 4816159 h 4819877"/>
              <a:gd name="connsiteX5" fmla="*/ 60655 w 4435627"/>
              <a:gd name="connsiteY5" fmla="*/ 3956417 h 4819877"/>
              <a:gd name="connsiteX6" fmla="*/ 0 w 4435627"/>
              <a:gd name="connsiteY6" fmla="*/ 3907239 h 481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35627" h="4819877">
                <a:moveTo>
                  <a:pt x="0" y="0"/>
                </a:moveTo>
                <a:lnTo>
                  <a:pt x="2213472" y="0"/>
                </a:lnTo>
                <a:lnTo>
                  <a:pt x="2423366" y="108981"/>
                </a:lnTo>
                <a:cubicBezTo>
                  <a:pt x="3318181" y="613359"/>
                  <a:pt x="4053340" y="1430326"/>
                  <a:pt x="4324049" y="2333640"/>
                </a:cubicBezTo>
                <a:cubicBezTo>
                  <a:pt x="4765675" y="3778942"/>
                  <a:pt x="3856944" y="4892675"/>
                  <a:pt x="2294265" y="4816159"/>
                </a:cubicBezTo>
                <a:cubicBezTo>
                  <a:pt x="1512926" y="4777901"/>
                  <a:pt x="716725" y="4452708"/>
                  <a:pt x="60655" y="3956417"/>
                </a:cubicBezTo>
                <a:lnTo>
                  <a:pt x="0" y="390723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58531" y="535782"/>
            <a:ext cx="2620169" cy="664797"/>
          </a:xfrm>
        </p:spPr>
        <p:txBody>
          <a:bodyPr wrap="square">
            <a:spAutoFit/>
          </a:bodyPr>
          <a:lstStyle/>
          <a:p>
            <a:r>
              <a:rPr lang="en-US" noProof="0" dirty="0" err="1"/>
              <a:t>Modifiez</a:t>
            </a:r>
            <a:r>
              <a:rPr lang="en-US" noProof="0" dirty="0"/>
              <a:t> le style du </a:t>
            </a:r>
            <a:r>
              <a:rPr lang="en-US" noProof="0" dirty="0" err="1"/>
              <a:t>titre</a:t>
            </a:r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4759325" y="1875177"/>
            <a:ext cx="3762375" cy="2632075"/>
          </a:xfrm>
          <a:prstGeom prst="rect">
            <a:avLst/>
          </a:prstGeom>
        </p:spPr>
        <p:txBody>
          <a:bodyPr/>
          <a:lstStyle>
            <a:lvl1pPr>
              <a:tabLst/>
              <a:defRPr/>
            </a:lvl1pPr>
            <a:lvl2pPr>
              <a:tabLst/>
              <a:defRPr/>
            </a:lvl2pPr>
            <a:lvl3pPr>
              <a:tabLst/>
              <a:defRPr/>
            </a:lvl3pPr>
            <a:lvl4pPr>
              <a:tabLst/>
              <a:defRPr/>
            </a:lvl4pPr>
            <a:lvl5pPr>
              <a:tabLst/>
              <a:defRPr/>
            </a:lvl5pPr>
          </a:lstStyle>
          <a:p>
            <a:pPr lvl="0"/>
            <a:r>
              <a:rPr lang="en-US" noProof="0" dirty="0"/>
              <a:t>Modifier les styles du </a:t>
            </a:r>
            <a:r>
              <a:rPr lang="en-US" noProof="0" dirty="0" err="1"/>
              <a:t>texte</a:t>
            </a:r>
            <a:r>
              <a:rPr lang="en-US" noProof="0" dirty="0"/>
              <a:t> du masque</a:t>
            </a:r>
          </a:p>
          <a:p>
            <a:pPr lvl="1"/>
            <a:r>
              <a:rPr lang="en-US" noProof="0" dirty="0" err="1"/>
              <a:t>Deuxième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2"/>
            <a:r>
              <a:rPr lang="en-US" noProof="0" dirty="0" err="1"/>
              <a:t>Troisième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3"/>
            <a:r>
              <a:rPr lang="en-US" noProof="0" dirty="0" err="1"/>
              <a:t>Quatrième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4"/>
            <a:r>
              <a:rPr lang="en-US" noProof="0" dirty="0" err="1"/>
              <a:t>Cinquième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5"/>
          </p:nvPr>
        </p:nvSpPr>
        <p:spPr>
          <a:xfrm>
            <a:off x="4759325" y="1368000"/>
            <a:ext cx="2619375" cy="5254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noProof="0" dirty="0"/>
              <a:t>Modifier les styles du </a:t>
            </a:r>
            <a:r>
              <a:rPr lang="en-US" noProof="0" dirty="0" err="1"/>
              <a:t>texte</a:t>
            </a:r>
            <a:r>
              <a:rPr lang="en-US" noProof="0" dirty="0"/>
              <a:t> du masque</a:t>
            </a:r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CONFIDENTIAL</a:t>
            </a:r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5A9FC1D-3DD2-4A92-9E3B-6AB9C514B013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848261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288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228725" y="1933194"/>
            <a:ext cx="3209925" cy="923330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1228725" y="3644775"/>
            <a:ext cx="3209926" cy="3739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/>
            </a:lvl1pPr>
            <a:lvl2pPr indent="342900">
              <a:defRPr sz="1300"/>
            </a:lvl2pPr>
            <a:lvl3pPr indent="685800">
              <a:defRPr sz="1300"/>
            </a:lvl3pPr>
            <a:lvl4pPr marL="0" indent="1028700">
              <a:buSzTx/>
              <a:buNone/>
              <a:defRPr sz="1300"/>
            </a:lvl4pPr>
            <a:lvl5pPr indent="1371600">
              <a:defRPr sz="13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pic>
        <p:nvPicPr>
          <p:cNvPr id="1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5099" y="489807"/>
            <a:ext cx="1812801" cy="576897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31238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_Sim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 : forme 17"/>
          <p:cNvSpPr>
            <a:spLocks/>
          </p:cNvSpPr>
          <p:nvPr userDrawn="1"/>
        </p:nvSpPr>
        <p:spPr bwMode="auto">
          <a:xfrm>
            <a:off x="0" y="1"/>
            <a:ext cx="5366511" cy="4751753"/>
          </a:xfrm>
          <a:custGeom>
            <a:avLst/>
            <a:gdLst>
              <a:gd name="connsiteX0" fmla="*/ 0 w 7155348"/>
              <a:gd name="connsiteY0" fmla="*/ 0 h 6335671"/>
              <a:gd name="connsiteX1" fmla="*/ 4074087 w 7155348"/>
              <a:gd name="connsiteY1" fmla="*/ 0 h 6335671"/>
              <a:gd name="connsiteX2" fmla="*/ 4329454 w 7155348"/>
              <a:gd name="connsiteY2" fmla="*/ 176309 h 6335671"/>
              <a:gd name="connsiteX3" fmla="*/ 7113884 w 7155348"/>
              <a:gd name="connsiteY3" fmla="*/ 4604784 h 6335671"/>
              <a:gd name="connsiteX4" fmla="*/ 148583 w 7155348"/>
              <a:gd name="connsiteY4" fmla="*/ 5591849 h 6335671"/>
              <a:gd name="connsiteX5" fmla="*/ 0 w 7155348"/>
              <a:gd name="connsiteY5" fmla="*/ 5534758 h 6335671"/>
              <a:gd name="connsiteX0" fmla="*/ 0 w 7155348"/>
              <a:gd name="connsiteY0" fmla="*/ 0 h 6335671"/>
              <a:gd name="connsiteX1" fmla="*/ 4074087 w 7155348"/>
              <a:gd name="connsiteY1" fmla="*/ 0 h 6335671"/>
              <a:gd name="connsiteX2" fmla="*/ 4329454 w 7155348"/>
              <a:gd name="connsiteY2" fmla="*/ 176309 h 6335671"/>
              <a:gd name="connsiteX3" fmla="*/ 7113884 w 7155348"/>
              <a:gd name="connsiteY3" fmla="*/ 4604784 h 6335671"/>
              <a:gd name="connsiteX4" fmla="*/ 148583 w 7155348"/>
              <a:gd name="connsiteY4" fmla="*/ 5591849 h 6335671"/>
              <a:gd name="connsiteX5" fmla="*/ 0 w 7155348"/>
              <a:gd name="connsiteY5" fmla="*/ 5534758 h 6335671"/>
              <a:gd name="connsiteX6" fmla="*/ 121920 w 7155348"/>
              <a:gd name="connsiteY6" fmla="*/ 121920 h 6335671"/>
              <a:gd name="connsiteX0" fmla="*/ 0 w 7155348"/>
              <a:gd name="connsiteY0" fmla="*/ 0 h 6335671"/>
              <a:gd name="connsiteX1" fmla="*/ 4074087 w 7155348"/>
              <a:gd name="connsiteY1" fmla="*/ 0 h 6335671"/>
              <a:gd name="connsiteX2" fmla="*/ 4329454 w 7155348"/>
              <a:gd name="connsiteY2" fmla="*/ 176309 h 6335671"/>
              <a:gd name="connsiteX3" fmla="*/ 7113884 w 7155348"/>
              <a:gd name="connsiteY3" fmla="*/ 4604784 h 6335671"/>
              <a:gd name="connsiteX4" fmla="*/ 148583 w 7155348"/>
              <a:gd name="connsiteY4" fmla="*/ 5591849 h 6335671"/>
              <a:gd name="connsiteX5" fmla="*/ 0 w 7155348"/>
              <a:gd name="connsiteY5" fmla="*/ 5534758 h 6335671"/>
              <a:gd name="connsiteX0" fmla="*/ 4074087 w 7155348"/>
              <a:gd name="connsiteY0" fmla="*/ 0 h 6335671"/>
              <a:gd name="connsiteX1" fmla="*/ 4329454 w 7155348"/>
              <a:gd name="connsiteY1" fmla="*/ 176309 h 6335671"/>
              <a:gd name="connsiteX2" fmla="*/ 7113884 w 7155348"/>
              <a:gd name="connsiteY2" fmla="*/ 4604784 h 6335671"/>
              <a:gd name="connsiteX3" fmla="*/ 148583 w 7155348"/>
              <a:gd name="connsiteY3" fmla="*/ 5591849 h 6335671"/>
              <a:gd name="connsiteX4" fmla="*/ 0 w 7155348"/>
              <a:gd name="connsiteY4" fmla="*/ 5534758 h 6335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5348" h="6335671">
                <a:moveTo>
                  <a:pt x="4074087" y="0"/>
                </a:moveTo>
                <a:lnTo>
                  <a:pt x="4329454" y="176309"/>
                </a:lnTo>
                <a:cubicBezTo>
                  <a:pt x="6249773" y="1579046"/>
                  <a:pt x="7391989" y="3283449"/>
                  <a:pt x="7113884" y="4604784"/>
                </a:cubicBezTo>
                <a:cubicBezTo>
                  <a:pt x="6722009" y="6455449"/>
                  <a:pt x="3640194" y="6882715"/>
                  <a:pt x="148583" y="5591849"/>
                </a:cubicBezTo>
                <a:lnTo>
                  <a:pt x="0" y="5534758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013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28725" y="1933194"/>
            <a:ext cx="3209925" cy="923330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en-US" noProof="0" dirty="0" err="1"/>
              <a:t>Modifiez</a:t>
            </a:r>
            <a:r>
              <a:rPr lang="en-US" noProof="0" dirty="0"/>
              <a:t> le style du </a:t>
            </a:r>
            <a:r>
              <a:rPr lang="en-US" noProof="0" dirty="0" err="1"/>
              <a:t>titre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28726" y="3644776"/>
            <a:ext cx="3209925" cy="51001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350">
                <a:latin typeface="+mn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/>
              <a:t>Modifier le style des sous-</a:t>
            </a:r>
            <a:r>
              <a:rPr lang="en-US" noProof="0" dirty="0" err="1"/>
              <a:t>titres</a:t>
            </a:r>
            <a:r>
              <a:rPr lang="en-US" noProof="0" dirty="0"/>
              <a:t>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3"/>
          </p:nvPr>
        </p:nvSpPr>
        <p:spPr>
          <a:xfrm>
            <a:off x="1225150" y="1567386"/>
            <a:ext cx="1357316" cy="138500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100" y="489807"/>
            <a:ext cx="1812800" cy="576896"/>
          </a:xfrm>
          <a:prstGeom prst="rect">
            <a:avLst/>
          </a:prstGeom>
        </p:spPr>
      </p:pic>
      <p:sp>
        <p:nvSpPr>
          <p:cNvPr id="7" name="Espace réservé du pied de page 19"/>
          <p:cNvSpPr>
            <a:spLocks noGrp="1"/>
          </p:cNvSpPr>
          <p:nvPr>
            <p:ph type="ftr" sz="quarter" idx="18"/>
          </p:nvPr>
        </p:nvSpPr>
        <p:spPr>
          <a:xfrm>
            <a:off x="5464969" y="4698013"/>
            <a:ext cx="3086100" cy="121187"/>
          </a:xfrm>
        </p:spPr>
        <p:txBody>
          <a:bodyPr/>
          <a:lstStyle/>
          <a:p>
            <a:r>
              <a:rPr lang="en-US" noProof="0" dirty="0"/>
              <a:t>CONFIDENTIAL</a:t>
            </a:r>
          </a:p>
        </p:txBody>
      </p:sp>
      <p:sp>
        <p:nvSpPr>
          <p:cNvPr id="9" name="Espace réservé du numéro de diapositive 20"/>
          <p:cNvSpPr>
            <a:spLocks noGrp="1"/>
          </p:cNvSpPr>
          <p:nvPr>
            <p:ph type="sldNum" sz="quarter" idx="19"/>
          </p:nvPr>
        </p:nvSpPr>
        <p:spPr>
          <a:xfrm>
            <a:off x="8616553" y="4698013"/>
            <a:ext cx="239316" cy="121187"/>
          </a:xfrm>
        </p:spPr>
        <p:txBody>
          <a:bodyPr/>
          <a:lstStyle/>
          <a:p>
            <a:fld id="{65A9FC1D-3DD2-4A92-9E3B-6AB9C514B013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608464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77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_Color backgroun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 : forme 17"/>
          <p:cNvSpPr>
            <a:spLocks/>
          </p:cNvSpPr>
          <p:nvPr userDrawn="1"/>
        </p:nvSpPr>
        <p:spPr bwMode="auto">
          <a:xfrm>
            <a:off x="0" y="1"/>
            <a:ext cx="5366511" cy="4751753"/>
          </a:xfrm>
          <a:custGeom>
            <a:avLst/>
            <a:gdLst>
              <a:gd name="connsiteX0" fmla="*/ 0 w 7155348"/>
              <a:gd name="connsiteY0" fmla="*/ 0 h 6335671"/>
              <a:gd name="connsiteX1" fmla="*/ 4074087 w 7155348"/>
              <a:gd name="connsiteY1" fmla="*/ 0 h 6335671"/>
              <a:gd name="connsiteX2" fmla="*/ 4329454 w 7155348"/>
              <a:gd name="connsiteY2" fmla="*/ 176309 h 6335671"/>
              <a:gd name="connsiteX3" fmla="*/ 7113884 w 7155348"/>
              <a:gd name="connsiteY3" fmla="*/ 4604784 h 6335671"/>
              <a:gd name="connsiteX4" fmla="*/ 148583 w 7155348"/>
              <a:gd name="connsiteY4" fmla="*/ 5591849 h 6335671"/>
              <a:gd name="connsiteX5" fmla="*/ 0 w 7155348"/>
              <a:gd name="connsiteY5" fmla="*/ 5534758 h 6335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55348" h="6335671">
                <a:moveTo>
                  <a:pt x="0" y="0"/>
                </a:moveTo>
                <a:lnTo>
                  <a:pt x="4074087" y="0"/>
                </a:lnTo>
                <a:lnTo>
                  <a:pt x="4329454" y="176309"/>
                </a:lnTo>
                <a:cubicBezTo>
                  <a:pt x="6249773" y="1579046"/>
                  <a:pt x="7391989" y="3283449"/>
                  <a:pt x="7113884" y="4604784"/>
                </a:cubicBezTo>
                <a:cubicBezTo>
                  <a:pt x="6722009" y="6455449"/>
                  <a:pt x="3640194" y="6882715"/>
                  <a:pt x="148583" y="5591849"/>
                </a:cubicBezTo>
                <a:lnTo>
                  <a:pt x="0" y="55347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013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28725" y="1933194"/>
            <a:ext cx="3209925" cy="923330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en-US" noProof="0" dirty="0" err="1"/>
              <a:t>Modifiez</a:t>
            </a:r>
            <a:r>
              <a:rPr lang="en-US" noProof="0" dirty="0"/>
              <a:t> le style du </a:t>
            </a:r>
            <a:r>
              <a:rPr lang="en-US" noProof="0" dirty="0" err="1"/>
              <a:t>titre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28726" y="3644776"/>
            <a:ext cx="3209925" cy="51001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350">
                <a:latin typeface="+mn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/>
              <a:t>Modifier le style des sous-</a:t>
            </a:r>
            <a:r>
              <a:rPr lang="en-US" noProof="0" dirty="0" err="1"/>
              <a:t>titres</a:t>
            </a:r>
            <a:r>
              <a:rPr lang="en-US" noProof="0" dirty="0"/>
              <a:t>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3"/>
          </p:nvPr>
        </p:nvSpPr>
        <p:spPr>
          <a:xfrm>
            <a:off x="1225150" y="1567386"/>
            <a:ext cx="1357316" cy="138500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100" y="489807"/>
            <a:ext cx="1812800" cy="576896"/>
          </a:xfrm>
          <a:prstGeom prst="rect">
            <a:avLst/>
          </a:prstGeom>
        </p:spPr>
      </p:pic>
      <p:sp>
        <p:nvSpPr>
          <p:cNvPr id="7" name="Espace réservé du pied de page 19"/>
          <p:cNvSpPr>
            <a:spLocks noGrp="1"/>
          </p:cNvSpPr>
          <p:nvPr>
            <p:ph type="ftr" sz="quarter" idx="18"/>
          </p:nvPr>
        </p:nvSpPr>
        <p:spPr>
          <a:xfrm>
            <a:off x="5464969" y="4698013"/>
            <a:ext cx="3086100" cy="1211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CONFIDENTIAL</a:t>
            </a:r>
          </a:p>
        </p:txBody>
      </p:sp>
      <p:sp>
        <p:nvSpPr>
          <p:cNvPr id="9" name="Espace réservé du numéro de diapositive 20"/>
          <p:cNvSpPr>
            <a:spLocks noGrp="1"/>
          </p:cNvSpPr>
          <p:nvPr>
            <p:ph type="sldNum" sz="quarter" idx="19"/>
          </p:nvPr>
        </p:nvSpPr>
        <p:spPr>
          <a:xfrm>
            <a:off x="8616553" y="4698013"/>
            <a:ext cx="239316" cy="1211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A9FC1D-3DD2-4A92-9E3B-6AB9C514B013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528989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77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CONFIDENTIAL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A9FC1D-3DD2-4A92-9E3B-6AB9C514B01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2138" y="1316038"/>
            <a:ext cx="7959725" cy="3035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904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CONFIDENTIAL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A9FC1D-3DD2-4A92-9E3B-6AB9C514B01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542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593725" y="1136881"/>
            <a:ext cx="7957344" cy="2536247"/>
          </a:xfrm>
          <a:prstGeom prst="rect">
            <a:avLst/>
          </a:prstGeom>
        </p:spPr>
        <p:txBody>
          <a:bodyPr/>
          <a:lstStyle>
            <a:lvl1pPr>
              <a:tabLst>
                <a:tab pos="360000" algn="l"/>
                <a:tab pos="3229200" algn="l"/>
              </a:tabLst>
              <a:defRPr sz="2400"/>
            </a:lvl1pPr>
          </a:lstStyle>
          <a:p>
            <a:pPr lvl="0"/>
            <a:r>
              <a:rPr lang="en-US" noProof="0" dirty="0"/>
              <a:t>Modifier les styles du </a:t>
            </a:r>
            <a:r>
              <a:rPr lang="en-US" noProof="0" dirty="0" err="1"/>
              <a:t>texte</a:t>
            </a:r>
            <a:r>
              <a:rPr lang="en-US" noProof="0" dirty="0"/>
              <a:t> du masque</a:t>
            </a:r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464969" y="4698013"/>
            <a:ext cx="3086100" cy="12118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78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CONFIDENTIAL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6553" y="4698013"/>
            <a:ext cx="239316" cy="1211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788">
                <a:solidFill>
                  <a:schemeClr val="tx1"/>
                </a:solidFill>
              </a:defRPr>
            </a:lvl1pPr>
          </a:lstStyle>
          <a:p>
            <a:fld id="{65A9FC1D-3DD2-4A92-9E3B-6AB9C514B013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87682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63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_Colo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593725" y="1136881"/>
            <a:ext cx="7957344" cy="2536247"/>
          </a:xfrm>
          <a:prstGeom prst="rect">
            <a:avLst/>
          </a:prstGeom>
        </p:spPr>
        <p:txBody>
          <a:bodyPr/>
          <a:lstStyle>
            <a:lvl1pPr>
              <a:tabLst>
                <a:tab pos="360000" algn="l"/>
                <a:tab pos="3229200" algn="l"/>
              </a:tabLst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Modifier les styles du </a:t>
            </a:r>
            <a:r>
              <a:rPr lang="en-US" noProof="0" dirty="0" err="1"/>
              <a:t>texte</a:t>
            </a:r>
            <a:r>
              <a:rPr lang="en-US" noProof="0" dirty="0"/>
              <a:t>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509" y="4636662"/>
            <a:ext cx="837118" cy="266400"/>
          </a:xfrm>
          <a:prstGeom prst="rect">
            <a:avLst/>
          </a:prstGeom>
        </p:spPr>
      </p:pic>
      <p:sp>
        <p:nvSpPr>
          <p:cNvPr id="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464969" y="4698013"/>
            <a:ext cx="3086100" cy="12118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788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CONFIDENTIAL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6553" y="4698013"/>
            <a:ext cx="239316" cy="1211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788">
                <a:solidFill>
                  <a:schemeClr val="bg1"/>
                </a:solidFill>
              </a:defRPr>
            </a:lvl1pPr>
          </a:lstStyle>
          <a:p>
            <a:fld id="{65A9FC1D-3DD2-4A92-9E3B-6AB9C514B013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882560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63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2931" y="535782"/>
            <a:ext cx="7958138" cy="173124"/>
          </a:xfrm>
        </p:spPr>
        <p:txBody>
          <a:bodyPr>
            <a:spAutoFit/>
          </a:bodyPr>
          <a:lstStyle>
            <a:lvl1pPr>
              <a:defRPr sz="125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 noProof="0" dirty="0" err="1"/>
              <a:t>Modifiez</a:t>
            </a:r>
            <a:r>
              <a:rPr lang="en-US" noProof="0" dirty="0"/>
              <a:t> le style du </a:t>
            </a:r>
            <a:r>
              <a:rPr lang="en-US" noProof="0" dirty="0" err="1"/>
              <a:t>titre</a:t>
            </a:r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593725" y="1047750"/>
            <a:ext cx="7957344" cy="263207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3200"/>
            </a:lvl1pPr>
          </a:lstStyle>
          <a:p>
            <a:pPr lvl="0"/>
            <a:r>
              <a:rPr lang="en-US" noProof="0" dirty="0"/>
              <a:t>Modifier les styles du </a:t>
            </a:r>
            <a:r>
              <a:rPr lang="en-US" noProof="0" dirty="0" err="1"/>
              <a:t>texte</a:t>
            </a:r>
            <a:r>
              <a:rPr lang="en-US" noProof="0" dirty="0"/>
              <a:t> du masque</a:t>
            </a:r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464969" y="4698013"/>
            <a:ext cx="3086100" cy="12118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78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CONFIDENTIAL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6553" y="4698013"/>
            <a:ext cx="239316" cy="1211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788">
                <a:solidFill>
                  <a:schemeClr val="tx1"/>
                </a:solidFill>
              </a:defRPr>
            </a:lvl1pPr>
          </a:lstStyle>
          <a:p>
            <a:fld id="{65A9FC1D-3DD2-4A92-9E3B-6AB9C514B013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274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_Color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2931" y="535782"/>
            <a:ext cx="7958138" cy="173124"/>
          </a:xfrm>
        </p:spPr>
        <p:txBody>
          <a:bodyPr>
            <a:spAutoFit/>
          </a:bodyPr>
          <a:lstStyle>
            <a:lvl1pPr>
              <a:defRPr sz="12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 dirty="0" err="1"/>
              <a:t>Modifiez</a:t>
            </a:r>
            <a:r>
              <a:rPr lang="en-US" noProof="0" dirty="0"/>
              <a:t> le style du </a:t>
            </a:r>
            <a:r>
              <a:rPr lang="en-US" noProof="0" dirty="0" err="1"/>
              <a:t>titre</a:t>
            </a:r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593725" y="1047750"/>
            <a:ext cx="7957344" cy="263207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Modifier les styles du </a:t>
            </a:r>
            <a:r>
              <a:rPr lang="en-US" noProof="0" dirty="0" err="1"/>
              <a:t>texte</a:t>
            </a:r>
            <a:r>
              <a:rPr lang="en-US" noProof="0" dirty="0"/>
              <a:t> du masque</a:t>
            </a: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509" y="4636662"/>
            <a:ext cx="837118" cy="266400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464969" y="4698013"/>
            <a:ext cx="3086100" cy="12118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788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CONFIDENTIAL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6553" y="4698013"/>
            <a:ext cx="239316" cy="1211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788">
                <a:solidFill>
                  <a:schemeClr val="bg1"/>
                </a:solidFill>
              </a:defRPr>
            </a:lvl1pPr>
          </a:lstStyle>
          <a:p>
            <a:fld id="{65A9FC1D-3DD2-4A92-9E3B-6AB9C514B013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730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92931" y="535782"/>
            <a:ext cx="7958138" cy="7036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err="1"/>
              <a:t>Modifiez</a:t>
            </a:r>
            <a:r>
              <a:rPr lang="en-US" noProof="0" dirty="0"/>
              <a:t> le style du </a:t>
            </a:r>
            <a:r>
              <a:rPr lang="en-US" noProof="0" dirty="0" err="1"/>
              <a:t>titre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464969" y="4698013"/>
            <a:ext cx="3086100" cy="12118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788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CONFIDENTIAL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6553" y="4698013"/>
            <a:ext cx="239316" cy="1211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788">
                <a:solidFill>
                  <a:schemeClr val="tx1"/>
                </a:solidFill>
              </a:defRPr>
            </a:lvl1pPr>
          </a:lstStyle>
          <a:p>
            <a:fld id="{65A9FC1D-3DD2-4A92-9E3B-6AB9C514B013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509" y="4635762"/>
            <a:ext cx="839946" cy="2673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6800" rIns="91440" bIns="4680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506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64" r:id="rId4"/>
    <p:sldLayoutId id="2147483665" r:id="rId5"/>
    <p:sldLayoutId id="2147483653" r:id="rId6"/>
    <p:sldLayoutId id="2147483654" r:id="rId7"/>
    <p:sldLayoutId id="2147483650" r:id="rId8"/>
    <p:sldLayoutId id="2147483656" r:id="rId9"/>
    <p:sldLayoutId id="2147483662" r:id="rId10"/>
    <p:sldLayoutId id="2147483663" r:id="rId11"/>
    <p:sldLayoutId id="2147483657" r:id="rId12"/>
    <p:sldLayoutId id="2147483655" r:id="rId13"/>
    <p:sldLayoutId id="2147483660" r:id="rId14"/>
    <p:sldLayoutId id="2147483658" r:id="rId15"/>
    <p:sldLayoutId id="2147483659" r:id="rId16"/>
    <p:sldLayoutId id="2147483661" r:id="rId17"/>
    <p:sldLayoutId id="2147483666" r:id="rId1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685800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/>
        </a:buClr>
        <a:buSzTx/>
        <a:buFont typeface="Arial" charset="0"/>
        <a:buNone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285750" algn="l" defTabSz="685800" rtl="0" eaLnBrk="1" latinLnBrk="0" hangingPunct="1">
        <a:lnSpc>
          <a:spcPct val="100000"/>
        </a:lnSpc>
        <a:spcBef>
          <a:spcPts val="900"/>
        </a:spcBef>
        <a:buClr>
          <a:schemeClr val="tx1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685800" rtl="0" eaLnBrk="1" latinLnBrk="0" hangingPunct="1">
        <a:lnSpc>
          <a:spcPct val="100000"/>
        </a:lnSpc>
        <a:spcBef>
          <a:spcPts val="450"/>
        </a:spcBef>
        <a:buClr>
          <a:schemeClr val="tx1"/>
        </a:buClr>
        <a:buFont typeface="Arial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79388" algn="l" defTabSz="685800" rtl="0" eaLnBrk="1" latinLnBrk="0" hangingPunct="1">
        <a:lnSpc>
          <a:spcPct val="100000"/>
        </a:lnSpc>
        <a:spcBef>
          <a:spcPts val="0"/>
        </a:spcBef>
        <a:buFont typeface="Arial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9800" indent="-180975" algn="l" defTabSz="685800" rtl="0" eaLnBrk="1" latinLnBrk="0" hangingPunct="1">
        <a:lnSpc>
          <a:spcPct val="100000"/>
        </a:lnSpc>
        <a:spcBef>
          <a:spcPts val="0"/>
        </a:spcBef>
        <a:buFont typeface="Arial" charset="0"/>
        <a:buChar char="•"/>
        <a:tabLst/>
        <a:defRPr sz="140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9" userDrawn="1">
          <p15:clr>
            <a:srgbClr val="F26B43"/>
          </p15:clr>
        </p15:guide>
        <p15:guide id="2" pos="374" userDrawn="1">
          <p15:clr>
            <a:srgbClr val="F26B43"/>
          </p15:clr>
        </p15:guide>
        <p15:guide id="3" pos="53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backend.sigfox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www.binaryhexconverter.com/decimal-to-hex-convert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sigfox/makers-tour-resources" TargetMode="External"/><Relationship Id="rId4" Type="http://schemas.openxmlformats.org/officeDocument/2006/relationships/hyperlink" Target="http://github.com/nicolsc" TargetMode="External"/><Relationship Id="rId5" Type="http://schemas.openxmlformats.org/officeDocument/2006/relationships/hyperlink" Target="http://www.smarteverything.it/" TargetMode="External"/><Relationship Id="rId6" Type="http://schemas.openxmlformats.org/officeDocument/2006/relationships/hyperlink" Target="http://www.telit.com/sr-rf/le51-868-s/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ask.sigfox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backend.sigfox.com/activat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pour une image  5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0"/>
            <a:ext cx="9144000" cy="5143500"/>
          </a:xfrm>
        </p:spPr>
      </p:pic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1228725" y="2571750"/>
            <a:ext cx="4443205" cy="461665"/>
          </a:xfrm>
        </p:spPr>
        <p:txBody>
          <a:bodyPr/>
          <a:lstStyle/>
          <a:p>
            <a:r>
              <a:rPr lang="en-US" b="1" dirty="0"/>
              <a:t>Presales training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211139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>
            <a:spLocks noGrp="1"/>
          </p:cNvSpPr>
          <p:nvPr>
            <p:ph type="title"/>
          </p:nvPr>
        </p:nvSpPr>
        <p:spPr>
          <a:xfrm>
            <a:off x="592931" y="535782"/>
            <a:ext cx="7958138" cy="470898"/>
          </a:xfrm>
          <a:prstGeom prst="rect">
            <a:avLst/>
          </a:prstGeom>
        </p:spPr>
        <p:txBody>
          <a:bodyPr/>
          <a:lstStyle/>
          <a:p>
            <a:r>
              <a:rPr sz="3400"/>
              <a:t>Message received ?</a:t>
            </a:r>
          </a:p>
        </p:txBody>
      </p:sp>
      <p:sp>
        <p:nvSpPr>
          <p:cNvPr id="817" name="Shape 817"/>
          <p:cNvSpPr>
            <a:spLocks noGrp="1"/>
          </p:cNvSpPr>
          <p:nvPr>
            <p:ph type="body" idx="1"/>
          </p:nvPr>
        </p:nvSpPr>
        <p:spPr>
          <a:xfrm>
            <a:off x="592930" y="1239520"/>
            <a:ext cx="8479949" cy="3474720"/>
          </a:xfrm>
          <a:prstGeom prst="rect">
            <a:avLst/>
          </a:prstGeom>
        </p:spPr>
        <p:txBody>
          <a:bodyPr/>
          <a:lstStyle/>
          <a:p>
            <a:r>
              <a:rPr sz="1600" dirty="0">
                <a:solidFill>
                  <a:schemeClr val="bg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</a:t>
            </a:r>
            <a:r>
              <a:rPr lang="fr-FR" sz="1600" dirty="0">
                <a:solidFill>
                  <a:schemeClr val="bg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s</a:t>
            </a:r>
            <a:r>
              <a:rPr sz="1600" dirty="0">
                <a:solidFill>
                  <a:schemeClr val="bg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://backend.sigfox.com</a:t>
            </a:r>
          </a:p>
          <a:p>
            <a:r>
              <a:rPr sz="1600" dirty="0">
                <a:solidFill>
                  <a:schemeClr val="bg1"/>
                </a:solidFill>
              </a:rPr>
              <a:t>Navigate to the </a:t>
            </a:r>
            <a:r>
              <a:rPr sz="1600" i="1" dirty="0">
                <a:solidFill>
                  <a:schemeClr val="bg1"/>
                </a:solidFill>
              </a:rPr>
              <a:t>devices </a:t>
            </a:r>
            <a:r>
              <a:rPr sz="1600" dirty="0">
                <a:solidFill>
                  <a:schemeClr val="bg1"/>
                </a:solidFill>
              </a:rPr>
              <a:t>menu in the top bar</a:t>
            </a:r>
          </a:p>
          <a:p>
            <a:r>
              <a:rPr sz="1600" dirty="0">
                <a:solidFill>
                  <a:schemeClr val="bg1"/>
                </a:solidFill>
              </a:rPr>
              <a:t>Click on the ID of your device</a:t>
            </a:r>
          </a:p>
          <a:p>
            <a:r>
              <a:rPr sz="1600" dirty="0">
                <a:solidFill>
                  <a:schemeClr val="bg1"/>
                </a:solidFill>
              </a:rPr>
              <a:t>Enter the </a:t>
            </a:r>
            <a:r>
              <a:rPr sz="1600" i="1" dirty="0">
                <a:solidFill>
                  <a:schemeClr val="bg1"/>
                </a:solidFill>
              </a:rPr>
              <a:t>messages menu </a:t>
            </a:r>
            <a:r>
              <a:rPr sz="1600" dirty="0">
                <a:solidFill>
                  <a:schemeClr val="bg1"/>
                </a:solidFill>
              </a:rPr>
              <a:t>from the left navigation column</a:t>
            </a:r>
          </a:p>
        </p:txBody>
      </p:sp>
    </p:spTree>
    <p:extLst>
      <p:ext uri="{BB962C8B-B14F-4D97-AF65-F5344CB8AC3E}">
        <p14:creationId xmlns:p14="http://schemas.microsoft.com/office/powerpoint/2010/main" val="1893189403"/>
      </p:ext>
    </p:extLst>
  </p:cSld>
  <p:clrMapOvr>
    <a:masterClrMapping/>
  </p:clrMapOvr>
  <p:transition xmlns:p14="http://schemas.microsoft.com/office/powerpoint/2010/main"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" name="tablet-chart.jp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t="7788" b="7788"/>
          <a:stretch>
            <a:fillRect/>
          </a:stretch>
        </p:blipFill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3" extrusionOk="0">
                <a:moveTo>
                  <a:pt x="7218" y="0"/>
                </a:moveTo>
                <a:lnTo>
                  <a:pt x="7671" y="553"/>
                </a:lnTo>
                <a:cubicBezTo>
                  <a:pt x="11073" y="4955"/>
                  <a:pt x="13096" y="10305"/>
                  <a:pt x="12604" y="14452"/>
                </a:cubicBezTo>
                <a:cubicBezTo>
                  <a:pt x="11909" y="20260"/>
                  <a:pt x="6449" y="21600"/>
                  <a:pt x="263" y="17549"/>
                </a:cubicBezTo>
                <a:lnTo>
                  <a:pt x="0" y="17369"/>
                </a:lnTo>
                <a:lnTo>
                  <a:pt x="0" y="21523"/>
                </a:lnTo>
                <a:lnTo>
                  <a:pt x="21600" y="21523"/>
                </a:lnTo>
                <a:lnTo>
                  <a:pt x="21600" y="0"/>
                </a:lnTo>
                <a:lnTo>
                  <a:pt x="7218" y="0"/>
                </a:lnTo>
                <a:close/>
              </a:path>
            </a:pathLst>
          </a:custGeom>
        </p:spPr>
      </p:pic>
      <p:sp>
        <p:nvSpPr>
          <p:cNvPr id="820" name="Shape 820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First callback</a:t>
            </a:r>
          </a:p>
        </p:txBody>
      </p:sp>
      <p:sp>
        <p:nvSpPr>
          <p:cNvPr id="821" name="Shape 821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4570156"/>
      </p:ext>
    </p:extLst>
  </p:cSld>
  <p:clrMapOvr>
    <a:masterClrMapping/>
  </p:clrMapOvr>
  <p:transition xmlns:p14="http://schemas.microsoft.com/office/powerpoint/2010/main"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>
            <a:spLocks noGrp="1"/>
          </p:cNvSpPr>
          <p:nvPr>
            <p:ph type="title"/>
          </p:nvPr>
        </p:nvSpPr>
        <p:spPr>
          <a:xfrm>
            <a:off x="592931" y="535782"/>
            <a:ext cx="7958138" cy="470898"/>
          </a:xfrm>
          <a:prstGeom prst="rect">
            <a:avLst/>
          </a:prstGeom>
        </p:spPr>
        <p:txBody>
          <a:bodyPr/>
          <a:lstStyle/>
          <a:p>
            <a:r>
              <a:rPr sz="3400" dirty="0"/>
              <a:t>Callback setup</a:t>
            </a:r>
            <a:r>
              <a:rPr lang="fr-FR" sz="3400" dirty="0"/>
              <a:t> #1</a:t>
            </a:r>
            <a:endParaRPr sz="3400" dirty="0"/>
          </a:p>
        </p:txBody>
      </p:sp>
      <p:sp>
        <p:nvSpPr>
          <p:cNvPr id="824" name="Shape 824"/>
          <p:cNvSpPr>
            <a:spLocks noGrp="1"/>
          </p:cNvSpPr>
          <p:nvPr>
            <p:ph type="body" idx="1"/>
          </p:nvPr>
        </p:nvSpPr>
        <p:spPr>
          <a:xfrm>
            <a:off x="592932" y="1584960"/>
            <a:ext cx="7958932" cy="2926080"/>
          </a:xfrm>
          <a:prstGeom prst="rect">
            <a:avLst/>
          </a:prstGeom>
        </p:spPr>
        <p:txBody>
          <a:bodyPr/>
          <a:lstStyle/>
          <a:p>
            <a:pPr>
              <a:defRPr i="1"/>
            </a:pPr>
            <a:r>
              <a:rPr sz="1600" dirty="0">
                <a:solidFill>
                  <a:schemeClr val="bg1"/>
                </a:solidFill>
              </a:rPr>
              <a:t>Device Type</a:t>
            </a:r>
            <a:r>
              <a:rPr sz="1600" i="0" dirty="0">
                <a:solidFill>
                  <a:schemeClr val="bg1"/>
                </a:solidFill>
              </a:rPr>
              <a:t> menu</a:t>
            </a:r>
          </a:p>
          <a:p>
            <a:pPr>
              <a:defRPr i="1"/>
            </a:pPr>
            <a:r>
              <a:rPr sz="1600" i="0" dirty="0">
                <a:solidFill>
                  <a:schemeClr val="bg1"/>
                </a:solidFill>
              </a:rPr>
              <a:t>Click on your </a:t>
            </a:r>
            <a:r>
              <a:rPr sz="1600" dirty="0">
                <a:solidFill>
                  <a:schemeClr val="bg1"/>
                </a:solidFill>
              </a:rPr>
              <a:t>device type</a:t>
            </a:r>
            <a:r>
              <a:rPr sz="1600" i="0" dirty="0">
                <a:solidFill>
                  <a:schemeClr val="bg1"/>
                </a:solidFill>
              </a:rPr>
              <a:t> name</a:t>
            </a:r>
          </a:p>
          <a:p>
            <a:pPr>
              <a:defRPr i="1"/>
            </a:pPr>
            <a:r>
              <a:rPr sz="1600" i="0" dirty="0">
                <a:solidFill>
                  <a:schemeClr val="bg1"/>
                </a:solidFill>
              </a:rPr>
              <a:t>Enter the </a:t>
            </a:r>
            <a:r>
              <a:rPr sz="1600" dirty="0">
                <a:solidFill>
                  <a:schemeClr val="bg1"/>
                </a:solidFill>
              </a:rPr>
              <a:t>Callbacks</a:t>
            </a:r>
            <a:r>
              <a:rPr sz="1600" i="0" dirty="0">
                <a:solidFill>
                  <a:schemeClr val="bg1"/>
                </a:solidFill>
              </a:rPr>
              <a:t> menu</a:t>
            </a:r>
          </a:p>
          <a:p>
            <a:pPr>
              <a:defRPr i="1"/>
            </a:pPr>
            <a:r>
              <a:rPr sz="1600" i="0" dirty="0">
                <a:solidFill>
                  <a:schemeClr val="bg1"/>
                </a:solidFill>
              </a:rPr>
              <a:t>Select </a:t>
            </a:r>
            <a:r>
              <a:rPr sz="1600" dirty="0">
                <a:solidFill>
                  <a:schemeClr val="bg1"/>
                </a:solidFill>
              </a:rPr>
              <a:t>new default callback</a:t>
            </a:r>
            <a:endParaRPr sz="1600" i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44181"/>
      </p:ext>
    </p:extLst>
  </p:cSld>
  <p:clrMapOvr>
    <a:masterClrMapping/>
  </p:clrMapOvr>
  <p:transition xmlns:p14="http://schemas.microsoft.com/office/powerpoint/2010/main"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>
            <a:spLocks noGrp="1"/>
          </p:cNvSpPr>
          <p:nvPr>
            <p:ph type="title"/>
          </p:nvPr>
        </p:nvSpPr>
        <p:spPr>
          <a:xfrm>
            <a:off x="592931" y="535782"/>
            <a:ext cx="7958138" cy="470898"/>
          </a:xfrm>
          <a:prstGeom prst="rect">
            <a:avLst/>
          </a:prstGeom>
        </p:spPr>
        <p:txBody>
          <a:bodyPr/>
          <a:lstStyle/>
          <a:p>
            <a:r>
              <a:rPr sz="3400" dirty="0"/>
              <a:t>Callback setup</a:t>
            </a:r>
            <a:r>
              <a:rPr lang="fr-FR" sz="3400" dirty="0"/>
              <a:t> #2</a:t>
            </a:r>
            <a:endParaRPr sz="3400" dirty="0"/>
          </a:p>
        </p:txBody>
      </p:sp>
      <p:sp>
        <p:nvSpPr>
          <p:cNvPr id="827" name="Shape 827"/>
          <p:cNvSpPr>
            <a:spLocks noGrp="1"/>
          </p:cNvSpPr>
          <p:nvPr>
            <p:ph type="body" idx="1"/>
          </p:nvPr>
        </p:nvSpPr>
        <p:spPr>
          <a:xfrm>
            <a:off x="593725" y="1524000"/>
            <a:ext cx="7737475" cy="2306320"/>
          </a:xfrm>
          <a:prstGeom prst="rect">
            <a:avLst/>
          </a:prstGeom>
        </p:spPr>
        <p:txBody>
          <a:bodyPr/>
          <a:lstStyle/>
          <a:p>
            <a:pPr defTabSz="650240">
              <a:lnSpc>
                <a:spcPct val="150000"/>
              </a:lnSpc>
              <a:spcBef>
                <a:spcPts val="1300"/>
              </a:spcBef>
              <a:buClr>
                <a:srgbClr val="8AD0D6"/>
              </a:buClr>
              <a:buFont typeface="Wingdings 3"/>
              <a:defRPr sz="1800" i="1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sz="1600" dirty="0">
                <a:solidFill>
                  <a:schemeClr val="bg1"/>
                </a:solidFill>
              </a:rPr>
              <a:t>TYPE </a:t>
            </a:r>
            <a:r>
              <a:rPr sz="1600" i="0" dirty="0">
                <a:solidFill>
                  <a:schemeClr val="bg1"/>
                </a:solidFill>
              </a:rPr>
              <a:t>: DATA UPLINK</a:t>
            </a:r>
          </a:p>
          <a:p>
            <a:pPr defTabSz="650240">
              <a:lnSpc>
                <a:spcPct val="150000"/>
              </a:lnSpc>
              <a:spcBef>
                <a:spcPts val="1300"/>
              </a:spcBef>
              <a:buClr>
                <a:srgbClr val="8AD0D6"/>
              </a:buClr>
              <a:buFont typeface="Wingdings 3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sz="1600" dirty="0">
                <a:solidFill>
                  <a:schemeClr val="bg1"/>
                </a:solidFill>
              </a:rPr>
              <a:t>Choose a </a:t>
            </a:r>
            <a:r>
              <a:rPr sz="1600" i="1" dirty="0">
                <a:solidFill>
                  <a:schemeClr val="bg1"/>
                </a:solidFill>
              </a:rPr>
              <a:t>CHANNEL</a:t>
            </a:r>
            <a:r>
              <a:rPr sz="1600" dirty="0">
                <a:solidFill>
                  <a:schemeClr val="bg1"/>
                </a:solidFill>
              </a:rPr>
              <a:t> : URL (EMAIL for a quick test)</a:t>
            </a:r>
          </a:p>
          <a:p>
            <a:pPr defTabSz="650240">
              <a:lnSpc>
                <a:spcPct val="150000"/>
              </a:lnSpc>
              <a:spcBef>
                <a:spcPts val="1300"/>
              </a:spcBef>
              <a:buClr>
                <a:srgbClr val="8AD0D6"/>
              </a:buClr>
              <a:buFont typeface="Wingdings 3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sz="1600" dirty="0" err="1">
                <a:solidFill>
                  <a:schemeClr val="bg1"/>
                </a:solidFill>
              </a:rPr>
              <a:t>Url</a:t>
            </a:r>
            <a:r>
              <a:rPr sz="1600" dirty="0">
                <a:solidFill>
                  <a:schemeClr val="bg1"/>
                </a:solidFill>
              </a:rPr>
              <a:t> pattern: URL of your own server</a:t>
            </a:r>
          </a:p>
          <a:p>
            <a:pPr defTabSz="650240">
              <a:lnSpc>
                <a:spcPct val="150000"/>
              </a:lnSpc>
              <a:spcBef>
                <a:spcPts val="1300"/>
              </a:spcBef>
              <a:buClr>
                <a:srgbClr val="8AD0D6"/>
              </a:buClr>
              <a:buFont typeface="Wingdings 3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sz="1600" dirty="0">
                <a:solidFill>
                  <a:schemeClr val="bg1"/>
                </a:solidFill>
              </a:rPr>
              <a:t>Use HTTP method: GET/POST/PUT</a:t>
            </a:r>
          </a:p>
        </p:txBody>
      </p:sp>
    </p:spTree>
    <p:extLst>
      <p:ext uri="{BB962C8B-B14F-4D97-AF65-F5344CB8AC3E}">
        <p14:creationId xmlns:p14="http://schemas.microsoft.com/office/powerpoint/2010/main" val="3694928073"/>
      </p:ext>
    </p:extLst>
  </p:cSld>
  <p:clrMapOvr>
    <a:masterClrMapping/>
  </p:clrMapOvr>
  <p:transition xmlns:p14="http://schemas.microsoft.com/office/powerpoint/2010/main"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>
            <a:spLocks noGrp="1"/>
          </p:cNvSpPr>
          <p:nvPr>
            <p:ph type="title"/>
          </p:nvPr>
        </p:nvSpPr>
        <p:spPr>
          <a:xfrm>
            <a:off x="592931" y="535782"/>
            <a:ext cx="7958138" cy="470898"/>
          </a:xfrm>
          <a:prstGeom prst="rect">
            <a:avLst/>
          </a:prstGeom>
        </p:spPr>
        <p:txBody>
          <a:bodyPr/>
          <a:lstStyle/>
          <a:p>
            <a:r>
              <a:rPr sz="3400"/>
              <a:t>Callback status</a:t>
            </a:r>
          </a:p>
        </p:txBody>
      </p:sp>
      <p:sp>
        <p:nvSpPr>
          <p:cNvPr id="830" name="Shape 830"/>
          <p:cNvSpPr>
            <a:spLocks noGrp="1"/>
          </p:cNvSpPr>
          <p:nvPr>
            <p:ph type="body" idx="1"/>
          </p:nvPr>
        </p:nvSpPr>
        <p:spPr>
          <a:xfrm>
            <a:off x="593724" y="1422400"/>
            <a:ext cx="8550275" cy="2875280"/>
          </a:xfrm>
          <a:prstGeom prst="rect">
            <a:avLst/>
          </a:prstGeom>
        </p:spPr>
        <p:txBody>
          <a:bodyPr/>
          <a:lstStyle/>
          <a:p>
            <a:pPr defTabSz="603504">
              <a:spcBef>
                <a:spcPts val="700"/>
              </a:spcBef>
              <a:defRPr sz="2112"/>
            </a:pPr>
            <a:r>
              <a:rPr dirty="0">
                <a:solidFill>
                  <a:schemeClr val="bg1"/>
                </a:solidFill>
              </a:rPr>
              <a:t>In the </a:t>
            </a:r>
            <a:r>
              <a:rPr b="1" dirty="0">
                <a:solidFill>
                  <a:schemeClr val="bg1"/>
                </a:solidFill>
              </a:rPr>
              <a:t> </a:t>
            </a:r>
            <a:r>
              <a:rPr i="1" dirty="0">
                <a:solidFill>
                  <a:schemeClr val="bg1"/>
                </a:solidFill>
              </a:rPr>
              <a:t>Devices &gt; Messages </a:t>
            </a:r>
            <a:r>
              <a:rPr dirty="0">
                <a:solidFill>
                  <a:schemeClr val="bg1"/>
                </a:solidFill>
              </a:rPr>
              <a:t>panel, you have a indicator of the callback status (an arrow)</a:t>
            </a:r>
          </a:p>
          <a:p>
            <a:pPr lvl="1" defTabSz="603504">
              <a:spcBef>
                <a:spcPts val="700"/>
              </a:spcBef>
              <a:defRPr sz="2112"/>
            </a:pPr>
            <a:r>
              <a:rPr dirty="0">
                <a:solidFill>
                  <a:schemeClr val="bg1"/>
                </a:solidFill>
              </a:rPr>
              <a:t>Black : in progress</a:t>
            </a:r>
          </a:p>
          <a:p>
            <a:pPr lvl="1" defTabSz="603504">
              <a:spcBef>
                <a:spcPts val="700"/>
              </a:spcBef>
              <a:defRPr sz="2112"/>
            </a:pPr>
            <a:r>
              <a:rPr dirty="0">
                <a:solidFill>
                  <a:schemeClr val="bg1"/>
                </a:solidFill>
              </a:rPr>
              <a:t>Green : Callback OK</a:t>
            </a:r>
          </a:p>
          <a:p>
            <a:pPr lvl="1" defTabSz="603504">
              <a:spcBef>
                <a:spcPts val="700"/>
              </a:spcBef>
              <a:defRPr sz="2112"/>
            </a:pPr>
            <a:r>
              <a:rPr dirty="0">
                <a:solidFill>
                  <a:schemeClr val="bg1"/>
                </a:solidFill>
              </a:rPr>
              <a:t>Red : Callback KO (at least one of the callbacks failed)</a:t>
            </a:r>
          </a:p>
          <a:p>
            <a:pPr defTabSz="603504">
              <a:spcBef>
                <a:spcPts val="700"/>
              </a:spcBef>
              <a:defRPr sz="2112"/>
            </a:pPr>
            <a:r>
              <a:rPr dirty="0">
                <a:solidFill>
                  <a:schemeClr val="bg1"/>
                </a:solidFill>
              </a:rPr>
              <a:t>Click the arrow to display details.</a:t>
            </a:r>
          </a:p>
        </p:txBody>
      </p:sp>
    </p:spTree>
    <p:extLst>
      <p:ext uri="{BB962C8B-B14F-4D97-AF65-F5344CB8AC3E}">
        <p14:creationId xmlns:p14="http://schemas.microsoft.com/office/powerpoint/2010/main" val="3895708050"/>
      </p:ext>
    </p:extLst>
  </p:cSld>
  <p:clrMapOvr>
    <a:masterClrMapping/>
  </p:clrMapOvr>
  <p:transition xmlns:p14="http://schemas.microsoft.com/office/powerpoint/2010/main"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2931" y="535782"/>
            <a:ext cx="7958138" cy="470898"/>
          </a:xfrm>
        </p:spPr>
        <p:txBody>
          <a:bodyPr vert="horz" lIns="0" tIns="0" rIns="0" bIns="0" rtlCol="0" anchor="t" anchorCtr="0">
            <a:spAutoFit/>
          </a:bodyPr>
          <a:lstStyle/>
          <a:p>
            <a:r>
              <a:rPr lang="fr-FR" sz="3400" dirty="0" err="1"/>
              <a:t>Run</a:t>
            </a:r>
            <a:r>
              <a:rPr lang="fr-FR" sz="3400" dirty="0"/>
              <a:t> </a:t>
            </a:r>
            <a:r>
              <a:rPr lang="fr-FR" sz="3400" dirty="0" err="1"/>
              <a:t>it</a:t>
            </a:r>
            <a:r>
              <a:rPr lang="fr-FR" sz="3400" dirty="0"/>
              <a:t> !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593725" y="1729410"/>
            <a:ext cx="7957344" cy="1950416"/>
          </a:xfrm>
        </p:spPr>
        <p:txBody>
          <a:bodyPr/>
          <a:lstStyle/>
          <a:p>
            <a:r>
              <a:rPr lang="fr-FR" dirty="0"/>
              <a:t>Reset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board</a:t>
            </a:r>
            <a:r>
              <a:rPr lang="fr-FR" dirty="0"/>
              <a:t> for </a:t>
            </a:r>
            <a:r>
              <a:rPr lang="fr-FR" dirty="0" err="1"/>
              <a:t>another</a:t>
            </a:r>
            <a:r>
              <a:rPr lang="fr-FR" dirty="0"/>
              <a:t> </a:t>
            </a:r>
            <a:r>
              <a:rPr lang="fr-FR" dirty="0" err="1"/>
              <a:t>run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see</a:t>
            </a:r>
            <a:r>
              <a:rPr lang="fr-FR" dirty="0"/>
              <a:t> the callback </a:t>
            </a:r>
            <a:r>
              <a:rPr lang="fr-FR" dirty="0" err="1"/>
              <a:t>coming</a:t>
            </a:r>
            <a:r>
              <a:rPr lang="fr-FR" dirty="0"/>
              <a:t> out. Check on the </a:t>
            </a:r>
            <a:r>
              <a:rPr lang="fr-FR" dirty="0" err="1"/>
              <a:t>backend</a:t>
            </a:r>
            <a:r>
              <a:rPr lang="fr-FR" dirty="0"/>
              <a:t> for </a:t>
            </a:r>
            <a:r>
              <a:rPr lang="fr-FR" dirty="0" err="1"/>
              <a:t>status</a:t>
            </a:r>
            <a:r>
              <a:rPr lang="fr-FR" dirty="0"/>
              <a:t>.   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CONFIDENTIAL</a:t>
            </a:r>
            <a:endParaRPr lang="en-US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A9FC1D-3DD2-4A92-9E3B-6AB9C514B013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7360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2" name="light-circles.jp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62" r="62"/>
          <a:stretch>
            <a:fillRect/>
          </a:stretch>
        </p:blipFill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3" extrusionOk="0">
                <a:moveTo>
                  <a:pt x="7218" y="0"/>
                </a:moveTo>
                <a:lnTo>
                  <a:pt x="7671" y="553"/>
                </a:lnTo>
                <a:cubicBezTo>
                  <a:pt x="11073" y="4955"/>
                  <a:pt x="13096" y="10305"/>
                  <a:pt x="12604" y="14452"/>
                </a:cubicBezTo>
                <a:cubicBezTo>
                  <a:pt x="11909" y="20260"/>
                  <a:pt x="6449" y="21600"/>
                  <a:pt x="263" y="17549"/>
                </a:cubicBezTo>
                <a:lnTo>
                  <a:pt x="0" y="17369"/>
                </a:lnTo>
                <a:lnTo>
                  <a:pt x="0" y="21523"/>
                </a:lnTo>
                <a:lnTo>
                  <a:pt x="21600" y="21523"/>
                </a:lnTo>
                <a:lnTo>
                  <a:pt x="21600" y="0"/>
                </a:lnTo>
                <a:lnTo>
                  <a:pt x="7218" y="0"/>
                </a:lnTo>
                <a:close/>
              </a:path>
            </a:pathLst>
          </a:custGeom>
        </p:spPr>
      </p:pic>
      <p:sp>
        <p:nvSpPr>
          <p:cNvPr id="833" name="Shape 83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Downlink</a:t>
            </a:r>
          </a:p>
        </p:txBody>
      </p:sp>
      <p:sp>
        <p:nvSpPr>
          <p:cNvPr id="834" name="Shape 834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2719572"/>
      </p:ext>
    </p:extLst>
  </p:cSld>
  <p:clrMapOvr>
    <a:masterClrMapping/>
  </p:clrMapOvr>
  <p:transition xmlns:p14="http://schemas.microsoft.com/office/powerpoint/2010/main"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>
            <a:spLocks noGrp="1"/>
          </p:cNvSpPr>
          <p:nvPr>
            <p:ph type="title"/>
          </p:nvPr>
        </p:nvSpPr>
        <p:spPr>
          <a:xfrm>
            <a:off x="592931" y="535782"/>
            <a:ext cx="7958138" cy="470898"/>
          </a:xfrm>
          <a:prstGeom prst="rect">
            <a:avLst/>
          </a:prstGeom>
        </p:spPr>
        <p:txBody>
          <a:bodyPr/>
          <a:lstStyle/>
          <a:p>
            <a:r>
              <a:rPr sz="3400" dirty="0"/>
              <a:t>How does it work ?</a:t>
            </a:r>
          </a:p>
        </p:txBody>
      </p:sp>
      <p:sp>
        <p:nvSpPr>
          <p:cNvPr id="837" name="Shape 837"/>
          <p:cNvSpPr>
            <a:spLocks noGrp="1"/>
          </p:cNvSpPr>
          <p:nvPr>
            <p:ph type="body" idx="1"/>
          </p:nvPr>
        </p:nvSpPr>
        <p:spPr>
          <a:xfrm>
            <a:off x="592931" y="1605280"/>
            <a:ext cx="8255000" cy="2540000"/>
          </a:xfrm>
          <a:prstGeom prst="rect">
            <a:avLst/>
          </a:prstGeom>
        </p:spPr>
        <p:txBody>
          <a:bodyPr/>
          <a:lstStyle/>
          <a:p>
            <a:r>
              <a:rPr sz="1600" dirty="0">
                <a:solidFill>
                  <a:schemeClr val="bg1"/>
                </a:solidFill>
              </a:rPr>
              <a:t>Send a message, with a </a:t>
            </a:r>
            <a:r>
              <a:rPr sz="1600" i="1" dirty="0">
                <a:solidFill>
                  <a:schemeClr val="bg1"/>
                </a:solidFill>
              </a:rPr>
              <a:t>downlink </a:t>
            </a:r>
            <a:r>
              <a:rPr sz="1600" dirty="0">
                <a:solidFill>
                  <a:schemeClr val="bg1"/>
                </a:solidFill>
              </a:rPr>
              <a:t>flag</a:t>
            </a:r>
          </a:p>
          <a:p>
            <a:r>
              <a:rPr sz="1600" dirty="0">
                <a:solidFill>
                  <a:schemeClr val="bg1"/>
                </a:solidFill>
              </a:rPr>
              <a:t>Once message is sent, the module gets back to sleep</a:t>
            </a:r>
          </a:p>
          <a:p>
            <a:r>
              <a:rPr sz="1600" dirty="0">
                <a:solidFill>
                  <a:schemeClr val="bg1"/>
                </a:solidFill>
              </a:rPr>
              <a:t>After 20s, it will wake up automatically, in Rx mode</a:t>
            </a:r>
          </a:p>
          <a:p>
            <a:r>
              <a:rPr sz="1600" dirty="0">
                <a:solidFill>
                  <a:schemeClr val="bg1"/>
                </a:solidFill>
              </a:rPr>
              <a:t>It will wait 20s for a </a:t>
            </a:r>
            <a:r>
              <a:rPr sz="1600" i="1" dirty="0">
                <a:solidFill>
                  <a:schemeClr val="bg1"/>
                </a:solidFill>
              </a:rPr>
              <a:t>downlink </a:t>
            </a:r>
            <a:r>
              <a:rPr sz="1600" dirty="0">
                <a:solidFill>
                  <a:schemeClr val="bg1"/>
                </a:solidFill>
              </a:rPr>
              <a:t>message</a:t>
            </a:r>
          </a:p>
          <a:p>
            <a:r>
              <a:rPr sz="1600" dirty="0">
                <a:solidFill>
                  <a:schemeClr val="bg1"/>
                </a:solidFill>
              </a:rPr>
              <a:t>Afterwards it will get back to sleep</a:t>
            </a:r>
          </a:p>
        </p:txBody>
      </p:sp>
    </p:spTree>
    <p:extLst>
      <p:ext uri="{BB962C8B-B14F-4D97-AF65-F5344CB8AC3E}">
        <p14:creationId xmlns:p14="http://schemas.microsoft.com/office/powerpoint/2010/main" val="634353275"/>
      </p:ext>
    </p:extLst>
  </p:cSld>
  <p:clrMapOvr>
    <a:masterClrMapping/>
  </p:clrMapOvr>
  <p:transition xmlns:p14="http://schemas.microsoft.com/office/powerpoint/2010/main"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>
            <a:spLocks noGrp="1"/>
          </p:cNvSpPr>
          <p:nvPr>
            <p:ph type="title"/>
          </p:nvPr>
        </p:nvSpPr>
        <p:spPr>
          <a:xfrm>
            <a:off x="592931" y="545942"/>
            <a:ext cx="7958138" cy="479619"/>
          </a:xfrm>
          <a:prstGeom prst="rect">
            <a:avLst/>
          </a:prstGeom>
        </p:spPr>
        <p:txBody>
          <a:bodyPr/>
          <a:lstStyle/>
          <a:p>
            <a:r>
              <a:rPr sz="3400" dirty="0" smtClean="0"/>
              <a:t>Downlink </a:t>
            </a:r>
            <a:r>
              <a:rPr lang="fr-FR" sz="3400" dirty="0" smtClean="0"/>
              <a:t>test </a:t>
            </a:r>
            <a:r>
              <a:rPr sz="3400" dirty="0" smtClean="0"/>
              <a:t>setup</a:t>
            </a:r>
            <a:endParaRPr sz="3400" dirty="0"/>
          </a:p>
        </p:txBody>
      </p:sp>
      <p:sp>
        <p:nvSpPr>
          <p:cNvPr id="840" name="Shape 840"/>
          <p:cNvSpPr>
            <a:spLocks noGrp="1"/>
          </p:cNvSpPr>
          <p:nvPr>
            <p:ph type="body" idx="1"/>
          </p:nvPr>
        </p:nvSpPr>
        <p:spPr>
          <a:xfrm>
            <a:off x="593724" y="1564640"/>
            <a:ext cx="8235315" cy="2103120"/>
          </a:xfrm>
          <a:prstGeom prst="rect">
            <a:avLst/>
          </a:prstGeom>
        </p:spPr>
        <p:txBody>
          <a:bodyPr/>
          <a:lstStyle/>
          <a:p>
            <a:r>
              <a:rPr sz="1600" dirty="0">
                <a:solidFill>
                  <a:schemeClr val="bg1"/>
                </a:solidFill>
              </a:rPr>
              <a:t>To setup an automatic callback :</a:t>
            </a:r>
          </a:p>
          <a:p>
            <a:pPr lvl="1">
              <a:defRPr i="1"/>
            </a:pPr>
            <a:r>
              <a:rPr sz="1600" dirty="0">
                <a:solidFill>
                  <a:schemeClr val="bg1"/>
                </a:solidFill>
              </a:rPr>
              <a:t>Device Type &gt; </a:t>
            </a:r>
            <a:r>
              <a:rPr lang="fr-FR" sz="1600" dirty="0" smtClean="0">
                <a:solidFill>
                  <a:schemeClr val="bg1"/>
                </a:solidFill>
              </a:rPr>
              <a:t>click on the </a:t>
            </a:r>
            <a:r>
              <a:rPr lang="fr-FR" sz="1600" dirty="0" err="1" smtClean="0">
                <a:solidFill>
                  <a:schemeClr val="bg1"/>
                </a:solidFill>
              </a:rPr>
              <a:t>device</a:t>
            </a:r>
            <a:r>
              <a:rPr lang="fr-FR" sz="1600" dirty="0" smtClean="0">
                <a:solidFill>
                  <a:schemeClr val="bg1"/>
                </a:solidFill>
              </a:rPr>
              <a:t> type </a:t>
            </a:r>
            <a:r>
              <a:rPr lang="fr-FR" sz="1600" dirty="0" err="1" smtClean="0">
                <a:solidFill>
                  <a:schemeClr val="bg1"/>
                </a:solidFill>
              </a:rPr>
              <a:t>chosen</a:t>
            </a:r>
            <a:r>
              <a:rPr lang="fr-FR" sz="1600" dirty="0" smtClean="0">
                <a:solidFill>
                  <a:schemeClr val="bg1"/>
                </a:solidFill>
              </a:rPr>
              <a:t> </a:t>
            </a:r>
            <a:r>
              <a:rPr sz="1600" dirty="0" smtClean="0">
                <a:solidFill>
                  <a:schemeClr val="bg1"/>
                </a:solidFill>
              </a:rPr>
              <a:t>&gt; </a:t>
            </a:r>
            <a:r>
              <a:rPr sz="1600" dirty="0">
                <a:solidFill>
                  <a:schemeClr val="bg1"/>
                </a:solidFill>
              </a:rPr>
              <a:t>Edit</a:t>
            </a:r>
          </a:p>
          <a:p>
            <a:pPr lvl="1"/>
            <a:r>
              <a:rPr sz="1600" dirty="0">
                <a:solidFill>
                  <a:schemeClr val="bg1"/>
                </a:solidFill>
              </a:rPr>
              <a:t>In the </a:t>
            </a:r>
            <a:r>
              <a:rPr sz="1600" i="1" dirty="0">
                <a:solidFill>
                  <a:schemeClr val="bg1"/>
                </a:solidFill>
              </a:rPr>
              <a:t>Downlink data</a:t>
            </a:r>
            <a:r>
              <a:rPr sz="1600" dirty="0">
                <a:solidFill>
                  <a:schemeClr val="bg1"/>
                </a:solidFill>
              </a:rPr>
              <a:t> settings, set the following :</a:t>
            </a:r>
          </a:p>
          <a:p>
            <a:pPr lvl="2"/>
            <a:r>
              <a:rPr sz="1600" dirty="0">
                <a:solidFill>
                  <a:schemeClr val="bg1"/>
                </a:solidFill>
              </a:rPr>
              <a:t>Downlink Mode : DIRECT</a:t>
            </a:r>
          </a:p>
          <a:p>
            <a:pPr lvl="2"/>
            <a:r>
              <a:rPr sz="1600" dirty="0">
                <a:solidFill>
                  <a:schemeClr val="bg1"/>
                </a:solidFill>
              </a:rPr>
              <a:t>Set the </a:t>
            </a:r>
            <a:r>
              <a:rPr sz="1600" dirty="0" smtClean="0">
                <a:solidFill>
                  <a:schemeClr val="bg1"/>
                </a:solidFill>
              </a:rPr>
              <a:t>value</a:t>
            </a:r>
            <a:endParaRPr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922140"/>
      </p:ext>
    </p:extLst>
  </p:cSld>
  <p:clrMapOvr>
    <a:masterClrMapping/>
  </p:clrMapOvr>
  <p:transition xmlns:p14="http://schemas.microsoft.com/office/powerpoint/2010/main"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>
            <a:spLocks noGrp="1"/>
          </p:cNvSpPr>
          <p:nvPr>
            <p:ph type="title"/>
          </p:nvPr>
        </p:nvSpPr>
        <p:spPr>
          <a:xfrm>
            <a:off x="592931" y="535782"/>
            <a:ext cx="7958138" cy="470898"/>
          </a:xfrm>
          <a:prstGeom prst="rect">
            <a:avLst/>
          </a:prstGeom>
        </p:spPr>
        <p:txBody>
          <a:bodyPr/>
          <a:lstStyle/>
          <a:p>
            <a:r>
              <a:rPr sz="3400" dirty="0"/>
              <a:t>How to request a downlink</a:t>
            </a:r>
          </a:p>
        </p:txBody>
      </p:sp>
      <p:sp>
        <p:nvSpPr>
          <p:cNvPr id="843" name="Shape 843"/>
          <p:cNvSpPr>
            <a:spLocks noGrp="1"/>
          </p:cNvSpPr>
          <p:nvPr>
            <p:ph type="body" idx="1"/>
          </p:nvPr>
        </p:nvSpPr>
        <p:spPr>
          <a:xfrm>
            <a:off x="592931" y="1645920"/>
            <a:ext cx="8551069" cy="1564640"/>
          </a:xfrm>
          <a:prstGeom prst="rect">
            <a:avLst/>
          </a:prstGeom>
        </p:spPr>
        <p:txBody>
          <a:bodyPr/>
          <a:lstStyle/>
          <a:p>
            <a:r>
              <a:rPr sz="1600" dirty="0">
                <a:solidFill>
                  <a:schemeClr val="bg1"/>
                </a:solidFill>
              </a:rPr>
              <a:t>Same AT command, with additional parameters</a:t>
            </a:r>
          </a:p>
          <a:p>
            <a:r>
              <a:rPr sz="1600" dirty="0">
                <a:solidFill>
                  <a:schemeClr val="bg1"/>
                </a:solidFill>
              </a:rPr>
              <a:t>AT$SF=[hex byte]*, </a:t>
            </a:r>
            <a:r>
              <a:rPr sz="1600" b="1" dirty="0" smtClean="0">
                <a:solidFill>
                  <a:schemeClr val="bg1"/>
                </a:solidFill>
              </a:rPr>
              <a:t>1</a:t>
            </a:r>
            <a:endParaRPr lang="fr-FR" sz="1600" b="1" dirty="0" smtClean="0">
              <a:solidFill>
                <a:schemeClr val="bg1"/>
              </a:solidFill>
            </a:endParaRPr>
          </a:p>
          <a:p>
            <a:endParaRPr lang="fr-FR" sz="1600" b="1" dirty="0">
              <a:solidFill>
                <a:schemeClr val="bg1"/>
              </a:solidFill>
            </a:endParaRPr>
          </a:p>
          <a:p>
            <a:r>
              <a:rPr lang="fr-FR" sz="1600" dirty="0" smtClean="0">
                <a:solidFill>
                  <a:schemeClr val="bg1"/>
                </a:solidFill>
              </a:rPr>
              <a:t>In the main </a:t>
            </a:r>
            <a:r>
              <a:rPr lang="fr-FR" sz="1600" dirty="0" err="1" smtClean="0">
                <a:solidFill>
                  <a:schemeClr val="bg1"/>
                </a:solidFill>
              </a:rPr>
              <a:t>loop</a:t>
            </a:r>
            <a:r>
              <a:rPr lang="fr-FR" sz="1600" dirty="0" smtClean="0">
                <a:solidFill>
                  <a:schemeClr val="bg1"/>
                </a:solidFill>
              </a:rPr>
              <a:t>, </a:t>
            </a:r>
            <a:r>
              <a:rPr lang="fr-FR" sz="1600" dirty="0" err="1" smtClean="0">
                <a:solidFill>
                  <a:schemeClr val="bg1"/>
                </a:solidFill>
              </a:rPr>
              <a:t>read</a:t>
            </a:r>
            <a:r>
              <a:rPr lang="fr-FR" sz="1600" dirty="0" smtClean="0">
                <a:solidFill>
                  <a:schemeClr val="bg1"/>
                </a:solidFill>
              </a:rPr>
              <a:t> the input </a:t>
            </a:r>
            <a:r>
              <a:rPr lang="fr-FR" sz="1600" dirty="0" err="1" smtClean="0">
                <a:solidFill>
                  <a:schemeClr val="bg1"/>
                </a:solidFill>
              </a:rPr>
              <a:t>from</a:t>
            </a:r>
            <a:r>
              <a:rPr lang="fr-FR" sz="1600" dirty="0" smtClean="0">
                <a:solidFill>
                  <a:schemeClr val="bg1"/>
                </a:solidFill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</a:rPr>
              <a:t>SigFox</a:t>
            </a:r>
            <a:r>
              <a:rPr lang="fr-FR" sz="1600" dirty="0" smtClean="0">
                <a:solidFill>
                  <a:schemeClr val="bg1"/>
                </a:solidFill>
              </a:rPr>
              <a:t> and display to Serial. 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RSSI value : </a:t>
            </a:r>
            <a:r>
              <a:rPr lang="fr-FR" sz="1600" dirty="0">
                <a:solidFill>
                  <a:schemeClr val="bg1"/>
                </a:solidFill>
                <a:hlinkClick r:id="rId2"/>
              </a:rPr>
              <a:t>http://www.binaryhexconverter.com/decimal-to-hex-</a:t>
            </a:r>
            <a:r>
              <a:rPr lang="fr-FR" sz="1600" dirty="0" smtClean="0">
                <a:solidFill>
                  <a:schemeClr val="bg1"/>
                </a:solidFill>
                <a:hlinkClick r:id="rId2"/>
              </a:rPr>
              <a:t>converter</a:t>
            </a:r>
            <a:r>
              <a:rPr lang="fr-FR" sz="1600" dirty="0" smtClean="0">
                <a:solidFill>
                  <a:schemeClr val="bg1"/>
                </a:solidFill>
              </a:rPr>
              <a:t> </a:t>
            </a:r>
            <a:endParaRPr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810608"/>
      </p:ext>
    </p:extLst>
  </p:cSld>
  <p:clrMapOvr>
    <a:masterClrMapping/>
  </p:clrMapOvr>
  <p:transition xmlns:p14="http://schemas.microsoft.com/office/powerpoint/2010/main"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" name="electronics.jp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t="7788" b="7788"/>
          <a:stretch>
            <a:fillRect/>
          </a:stretch>
        </p:blipFill>
        <p:spPr>
          <a:xfrm>
            <a:off x="12700" y="12700"/>
            <a:ext cx="9144000" cy="5143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3" extrusionOk="0">
                <a:moveTo>
                  <a:pt x="7218" y="0"/>
                </a:moveTo>
                <a:lnTo>
                  <a:pt x="7671" y="553"/>
                </a:lnTo>
                <a:cubicBezTo>
                  <a:pt x="11073" y="4955"/>
                  <a:pt x="13096" y="10305"/>
                  <a:pt x="12604" y="14452"/>
                </a:cubicBezTo>
                <a:cubicBezTo>
                  <a:pt x="11909" y="20260"/>
                  <a:pt x="6449" y="21600"/>
                  <a:pt x="263" y="17549"/>
                </a:cubicBezTo>
                <a:lnTo>
                  <a:pt x="0" y="17369"/>
                </a:lnTo>
                <a:lnTo>
                  <a:pt x="0" y="21523"/>
                </a:lnTo>
                <a:lnTo>
                  <a:pt x="21600" y="21523"/>
                </a:lnTo>
                <a:lnTo>
                  <a:pt x="21600" y="0"/>
                </a:lnTo>
                <a:lnTo>
                  <a:pt x="7218" y="0"/>
                </a:lnTo>
                <a:close/>
              </a:path>
            </a:pathLst>
          </a:custGeom>
        </p:spPr>
      </p:pic>
      <p:sp>
        <p:nvSpPr>
          <p:cNvPr id="789" name="Shape 789"/>
          <p:cNvSpPr>
            <a:spLocks noGrp="1"/>
          </p:cNvSpPr>
          <p:nvPr>
            <p:ph type="ctrTitle"/>
          </p:nvPr>
        </p:nvSpPr>
        <p:spPr>
          <a:xfrm>
            <a:off x="1228725" y="2663686"/>
            <a:ext cx="3209925" cy="192837"/>
          </a:xfrm>
          <a:prstGeom prst="rect">
            <a:avLst/>
          </a:prstGeom>
        </p:spPr>
        <p:txBody>
          <a:bodyPr/>
          <a:lstStyle/>
          <a:p>
            <a:r>
              <a:rPr dirty="0"/>
              <a:t>Workshop session</a:t>
            </a:r>
          </a:p>
        </p:txBody>
      </p:sp>
      <p:sp>
        <p:nvSpPr>
          <p:cNvPr id="790" name="Shape 79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7444673"/>
      </p:ext>
    </p:extLst>
  </p:cSld>
  <p:clrMapOvr>
    <a:masterClrMapping/>
  </p:clrMapOvr>
  <p:transition xmlns:p14="http://schemas.microsoft.com/office/powerpoint/2010/main"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2" name="light-circles.jp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62" r="62"/>
          <a:stretch>
            <a:fillRect/>
          </a:stretch>
        </p:blipFill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3" extrusionOk="0">
                <a:moveTo>
                  <a:pt x="7218" y="0"/>
                </a:moveTo>
                <a:lnTo>
                  <a:pt x="7671" y="553"/>
                </a:lnTo>
                <a:cubicBezTo>
                  <a:pt x="11073" y="4955"/>
                  <a:pt x="13096" y="10305"/>
                  <a:pt x="12604" y="14452"/>
                </a:cubicBezTo>
                <a:cubicBezTo>
                  <a:pt x="11909" y="20260"/>
                  <a:pt x="6449" y="21600"/>
                  <a:pt x="263" y="17549"/>
                </a:cubicBezTo>
                <a:lnTo>
                  <a:pt x="0" y="17369"/>
                </a:lnTo>
                <a:lnTo>
                  <a:pt x="0" y="21523"/>
                </a:lnTo>
                <a:lnTo>
                  <a:pt x="21600" y="21523"/>
                </a:lnTo>
                <a:lnTo>
                  <a:pt x="21600" y="0"/>
                </a:lnTo>
                <a:lnTo>
                  <a:pt x="7218" y="0"/>
                </a:lnTo>
                <a:close/>
              </a:path>
            </a:pathLst>
          </a:custGeom>
        </p:spPr>
      </p:pic>
      <p:sp>
        <p:nvSpPr>
          <p:cNvPr id="833" name="Shape 83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 smtClean="0"/>
              <a:t>Real data</a:t>
            </a:r>
            <a:endParaRPr dirty="0"/>
          </a:p>
        </p:txBody>
      </p:sp>
      <p:sp>
        <p:nvSpPr>
          <p:cNvPr id="834" name="Shape 834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5081144"/>
      </p:ext>
    </p:extLst>
  </p:cSld>
  <p:clrMapOvr>
    <a:masterClrMapping/>
  </p:clrMapOvr>
  <p:transition xmlns:p14="http://schemas.microsoft.com/office/powerpoint/2010/main"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>
            <a:spLocks noGrp="1"/>
          </p:cNvSpPr>
          <p:nvPr>
            <p:ph type="title"/>
          </p:nvPr>
        </p:nvSpPr>
        <p:spPr>
          <a:xfrm>
            <a:off x="592931" y="535782"/>
            <a:ext cx="7958138" cy="479619"/>
          </a:xfrm>
          <a:prstGeom prst="rect">
            <a:avLst/>
          </a:prstGeom>
        </p:spPr>
        <p:txBody>
          <a:bodyPr/>
          <a:lstStyle/>
          <a:p>
            <a:r>
              <a:rPr lang="fr-FR" sz="3400" dirty="0" smtClean="0"/>
              <a:t>Read data </a:t>
            </a:r>
            <a:r>
              <a:rPr lang="fr-FR" sz="3400" dirty="0" err="1" smtClean="0"/>
              <a:t>from</a:t>
            </a:r>
            <a:r>
              <a:rPr lang="fr-FR" sz="3400" dirty="0" smtClean="0"/>
              <a:t> </a:t>
            </a:r>
            <a:r>
              <a:rPr lang="fr-FR" sz="3400" dirty="0" err="1" smtClean="0"/>
              <a:t>Temperature</a:t>
            </a:r>
            <a:r>
              <a:rPr lang="fr-FR" sz="3400" dirty="0" smtClean="0"/>
              <a:t> </a:t>
            </a:r>
            <a:r>
              <a:rPr lang="fr-FR" sz="3400" dirty="0" err="1" smtClean="0"/>
              <a:t>sensor</a:t>
            </a:r>
            <a:endParaRPr sz="3400" dirty="0"/>
          </a:p>
        </p:txBody>
      </p:sp>
      <p:sp>
        <p:nvSpPr>
          <p:cNvPr id="846" name="Shape 846"/>
          <p:cNvSpPr>
            <a:spLocks noGrp="1"/>
          </p:cNvSpPr>
          <p:nvPr>
            <p:ph type="body" idx="4294967295"/>
          </p:nvPr>
        </p:nvSpPr>
        <p:spPr>
          <a:xfrm>
            <a:off x="592930" y="1330960"/>
            <a:ext cx="8175149" cy="2529840"/>
          </a:xfrm>
          <a:prstGeom prst="rect">
            <a:avLst/>
          </a:prstGeom>
        </p:spPr>
        <p:txBody>
          <a:bodyPr/>
          <a:lstStyle/>
          <a:p>
            <a:pPr defTabSz="610361">
              <a:spcBef>
                <a:spcPts val="800"/>
              </a:spcBef>
              <a:defRPr sz="2136"/>
            </a:pPr>
            <a:r>
              <a:rPr lang="fr-FR" sz="1600" dirty="0" smtClean="0">
                <a:solidFill>
                  <a:schemeClr val="bg1"/>
                </a:solidFill>
              </a:rPr>
              <a:t>Look </a:t>
            </a:r>
            <a:r>
              <a:rPr lang="fr-FR" sz="1600" dirty="0" err="1" smtClean="0">
                <a:solidFill>
                  <a:schemeClr val="bg1"/>
                </a:solidFill>
              </a:rPr>
              <a:t>at</a:t>
            </a:r>
            <a:r>
              <a:rPr lang="fr-FR" sz="1600" dirty="0" smtClean="0">
                <a:solidFill>
                  <a:schemeClr val="bg1"/>
                </a:solidFill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</a:rPr>
              <a:t>example</a:t>
            </a:r>
            <a:r>
              <a:rPr lang="fr-FR" sz="1600" dirty="0" smtClean="0">
                <a:solidFill>
                  <a:schemeClr val="bg1"/>
                </a:solidFill>
              </a:rPr>
              <a:t> file !</a:t>
            </a:r>
          </a:p>
          <a:p>
            <a:pPr defTabSz="610361">
              <a:spcBef>
                <a:spcPts val="800"/>
              </a:spcBef>
              <a:defRPr sz="2136"/>
            </a:pPr>
            <a:r>
              <a:rPr lang="hr-HR" sz="1600" dirty="0" smtClean="0">
                <a:solidFill>
                  <a:schemeClr val="bg1"/>
                </a:solidFill>
              </a:rPr>
              <a:t>#include HTS221</a:t>
            </a:r>
            <a:r>
              <a:rPr lang="hr-HR" sz="1600" dirty="0">
                <a:solidFill>
                  <a:schemeClr val="bg1"/>
                </a:solidFill>
              </a:rPr>
              <a:t>.</a:t>
            </a:r>
            <a:r>
              <a:rPr lang="hr-HR" sz="1600" dirty="0" smtClean="0">
                <a:solidFill>
                  <a:schemeClr val="bg1"/>
                </a:solidFill>
              </a:rPr>
              <a:t>h</a:t>
            </a:r>
          </a:p>
          <a:p>
            <a:pPr defTabSz="610361">
              <a:spcBef>
                <a:spcPts val="800"/>
              </a:spcBef>
              <a:defRPr sz="2136"/>
            </a:pPr>
            <a:r>
              <a:rPr lang="fr-FR" sz="1600" dirty="0" err="1" smtClean="0">
                <a:solidFill>
                  <a:schemeClr val="bg1"/>
                </a:solidFill>
              </a:rPr>
              <a:t>Wire</a:t>
            </a:r>
            <a:r>
              <a:rPr lang="fr-FR" sz="1600" dirty="0" err="1">
                <a:solidFill>
                  <a:schemeClr val="bg1"/>
                </a:solidFill>
              </a:rPr>
              <a:t>.</a:t>
            </a:r>
            <a:r>
              <a:rPr lang="fr-FR" sz="1600" dirty="0" err="1" smtClean="0">
                <a:solidFill>
                  <a:schemeClr val="bg1"/>
                </a:solidFill>
              </a:rPr>
              <a:t>begin</a:t>
            </a:r>
            <a:r>
              <a:rPr lang="fr-FR" sz="1600" dirty="0" smtClean="0">
                <a:solidFill>
                  <a:schemeClr val="bg1"/>
                </a:solidFill>
              </a:rPr>
              <a:t>();</a:t>
            </a:r>
          </a:p>
          <a:p>
            <a:pPr defTabSz="610361">
              <a:spcBef>
                <a:spcPts val="800"/>
              </a:spcBef>
              <a:defRPr sz="2136"/>
            </a:pPr>
            <a:r>
              <a:rPr lang="fr-FR" sz="1600" dirty="0" err="1" smtClean="0">
                <a:solidFill>
                  <a:schemeClr val="bg1"/>
                </a:solidFill>
              </a:rPr>
              <a:t>smeHumidity.begin</a:t>
            </a:r>
            <a:r>
              <a:rPr lang="fr-FR" sz="1600" dirty="0" smtClean="0">
                <a:solidFill>
                  <a:schemeClr val="bg1"/>
                </a:solidFill>
              </a:rPr>
              <a:t>();</a:t>
            </a:r>
          </a:p>
          <a:p>
            <a:pPr defTabSz="610361">
              <a:spcBef>
                <a:spcPts val="800"/>
              </a:spcBef>
              <a:defRPr sz="2136"/>
            </a:pPr>
            <a:endParaRPr lang="fr-FR" sz="1600" dirty="0">
              <a:solidFill>
                <a:schemeClr val="bg1"/>
              </a:solidFill>
            </a:endParaRPr>
          </a:p>
          <a:p>
            <a:pPr defTabSz="610361">
              <a:spcBef>
                <a:spcPts val="800"/>
              </a:spcBef>
              <a:defRPr sz="2136"/>
            </a:pPr>
            <a:r>
              <a:rPr lang="fr-FR" sz="1600" dirty="0" err="1" smtClean="0">
                <a:solidFill>
                  <a:schemeClr val="bg1"/>
                </a:solidFill>
              </a:rPr>
              <a:t>Then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err="1">
                <a:solidFill>
                  <a:schemeClr val="bg1"/>
                </a:solidFill>
              </a:rPr>
              <a:t>temperature</a:t>
            </a:r>
            <a:r>
              <a:rPr lang="fr-FR" sz="1600" dirty="0">
                <a:solidFill>
                  <a:schemeClr val="bg1"/>
                </a:solidFill>
              </a:rPr>
              <a:t> = </a:t>
            </a:r>
            <a:r>
              <a:rPr lang="fr-FR" sz="1600" dirty="0" err="1">
                <a:solidFill>
                  <a:schemeClr val="bg1"/>
                </a:solidFill>
              </a:rPr>
              <a:t>smeHumidity.readTemperature</a:t>
            </a:r>
            <a:r>
              <a:rPr lang="fr-FR" sz="1600" dirty="0">
                <a:solidFill>
                  <a:schemeClr val="bg1"/>
                </a:solidFill>
              </a:rPr>
              <a:t>()</a:t>
            </a:r>
            <a:r>
              <a:rPr lang="fr-FR" sz="1600" dirty="0" smtClean="0">
                <a:solidFill>
                  <a:schemeClr val="bg1"/>
                </a:solidFill>
              </a:rPr>
              <a:t>; </a:t>
            </a:r>
            <a:endParaRPr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78982"/>
      </p:ext>
    </p:extLst>
  </p:cSld>
  <p:clrMapOvr>
    <a:masterClrMapping/>
  </p:clrMapOvr>
  <p:transition xmlns:p14="http://schemas.microsoft.com/office/powerpoint/2010/main"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592931" y="535782"/>
            <a:ext cx="2620169" cy="664797"/>
          </a:xfrm>
        </p:spPr>
        <p:txBody>
          <a:bodyPr/>
          <a:lstStyle/>
          <a:p>
            <a:r>
              <a:rPr lang="fr-FR" dirty="0" err="1"/>
              <a:t>Useful</a:t>
            </a:r>
            <a:r>
              <a:rPr lang="fr-FR" dirty="0"/>
              <a:t> </a:t>
            </a:r>
            <a:r>
              <a:rPr lang="fr-FR" dirty="0" err="1"/>
              <a:t>resources</a:t>
            </a:r>
            <a:r>
              <a:rPr lang="fr-FR" dirty="0"/>
              <a:t>	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593725" y="1320801"/>
            <a:ext cx="6863715" cy="3186452"/>
          </a:xfrm>
        </p:spPr>
        <p:txBody>
          <a:bodyPr/>
          <a:lstStyle/>
          <a:p>
            <a:pPr>
              <a:defRPr b="1"/>
            </a:pPr>
            <a:r>
              <a:rPr lang="en-US" dirty="0"/>
              <a:t>Questions ? </a:t>
            </a:r>
            <a:r>
              <a:rPr lang="en-US" dirty="0">
                <a:uFill>
                  <a:solidFill>
                    <a:srgbClr val="0563C1"/>
                  </a:solidFill>
                </a:uFill>
                <a:hlinkClick r:id="rId2"/>
              </a:rPr>
              <a:t>http://ask.sigfox.com</a:t>
            </a:r>
            <a:endParaRPr lang="en-US" dirty="0"/>
          </a:p>
          <a:p>
            <a:pPr>
              <a:defRPr b="1"/>
            </a:pP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>
                <a:uFill>
                  <a:solidFill>
                    <a:srgbClr val="0563C1"/>
                  </a:solidFill>
                </a:uFill>
                <a:hlinkClick r:id="rId3"/>
              </a:rPr>
              <a:t>http://github.com/sigfox/makers-tour-resources</a:t>
            </a:r>
            <a:endParaRPr lang="en-US" dirty="0"/>
          </a:p>
          <a:p>
            <a:pPr>
              <a:defRPr b="1"/>
            </a:pPr>
            <a:r>
              <a:rPr lang="en-US" dirty="0" err="1"/>
              <a:t>Github</a:t>
            </a:r>
            <a:r>
              <a:rPr lang="en-US" dirty="0"/>
              <a:t>  </a:t>
            </a:r>
            <a:r>
              <a:rPr lang="en-US" dirty="0">
                <a:hlinkClick r:id="rId4"/>
              </a:rPr>
              <a:t>http://github.com/nicolsc</a:t>
            </a:r>
            <a:endParaRPr lang="en-US" dirty="0"/>
          </a:p>
          <a:p>
            <a:pPr>
              <a:defRPr b="1"/>
            </a:pPr>
            <a:r>
              <a:rPr lang="en-US" dirty="0" err="1"/>
              <a:t>Smarteverything</a:t>
            </a:r>
            <a:r>
              <a:rPr lang="en-US" dirty="0"/>
              <a:t> : </a:t>
            </a:r>
            <a:r>
              <a:rPr lang="en-US" dirty="0">
                <a:hlinkClick r:id="rId5"/>
              </a:rPr>
              <a:t>http://www.smarteverything.it/</a:t>
            </a:r>
            <a:endParaRPr lang="en-US" dirty="0"/>
          </a:p>
          <a:p>
            <a:pPr>
              <a:defRPr b="1"/>
            </a:pPr>
            <a:r>
              <a:rPr lang="en-US" dirty="0" err="1"/>
              <a:t>Telit</a:t>
            </a:r>
            <a:r>
              <a:rPr lang="en-US" dirty="0"/>
              <a:t> LE51-868s guides : </a:t>
            </a:r>
            <a:r>
              <a:rPr lang="en-US" dirty="0">
                <a:hlinkClick r:id="rId6"/>
              </a:rPr>
              <a:t>http://www.telit.com/sr-rf/le51-868-s/</a:t>
            </a:r>
            <a:r>
              <a:rPr lang="en-US" dirty="0"/>
              <a:t> </a:t>
            </a:r>
          </a:p>
          <a:p>
            <a:pPr>
              <a:defRPr b="1"/>
            </a:pPr>
            <a:r>
              <a:rPr lang="en-US" dirty="0"/>
              <a:t>	User guides -&gt; Software user guide</a:t>
            </a:r>
          </a:p>
          <a:p>
            <a:pPr>
              <a:defRPr b="1"/>
            </a:pPr>
            <a:endParaRPr lang="en-US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/>
              <a:t>CONFIDENTIAL</a:t>
            </a:r>
            <a:endParaRPr lang="en-US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5A9FC1D-3DD2-4A92-9E3B-6AB9C514B013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2616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xfrm>
            <a:off x="592931" y="535782"/>
            <a:ext cx="7958138" cy="470898"/>
          </a:xfrm>
          <a:prstGeom prst="rect">
            <a:avLst/>
          </a:prstGeom>
        </p:spPr>
        <p:txBody>
          <a:bodyPr/>
          <a:lstStyle/>
          <a:p>
            <a:r>
              <a:rPr sz="3400"/>
              <a:t>Payload examples</a:t>
            </a:r>
          </a:p>
        </p:txBody>
      </p:sp>
      <p:sp>
        <p:nvSpPr>
          <p:cNvPr id="264" name="Shape 264"/>
          <p:cNvSpPr>
            <a:spLocks noGrp="1"/>
          </p:cNvSpPr>
          <p:nvPr>
            <p:ph type="body" idx="1"/>
          </p:nvPr>
        </p:nvSpPr>
        <p:spPr>
          <a:xfrm>
            <a:off x="592931" y="1625600"/>
            <a:ext cx="8662035" cy="1965642"/>
          </a:xfrm>
          <a:prstGeom prst="rect">
            <a:avLst/>
          </a:prstGeom>
        </p:spPr>
        <p:txBody>
          <a:bodyPr/>
          <a:lstStyle/>
          <a:p>
            <a:r>
              <a:rPr sz="1600" dirty="0">
                <a:solidFill>
                  <a:schemeClr val="bg1"/>
                </a:solidFill>
              </a:rPr>
              <a:t>GPS coordinates (</a:t>
            </a:r>
            <a:r>
              <a:rPr sz="1600" dirty="0" err="1">
                <a:solidFill>
                  <a:schemeClr val="bg1"/>
                </a:solidFill>
              </a:rPr>
              <a:t>lat</a:t>
            </a:r>
            <a:r>
              <a:rPr sz="1600" dirty="0">
                <a:solidFill>
                  <a:schemeClr val="bg1"/>
                </a:solidFill>
              </a:rPr>
              <a:t> x </a:t>
            </a:r>
            <a:r>
              <a:rPr sz="1600" dirty="0" err="1">
                <a:solidFill>
                  <a:schemeClr val="bg1"/>
                </a:solidFill>
              </a:rPr>
              <a:t>lng</a:t>
            </a:r>
            <a:r>
              <a:rPr sz="1600" dirty="0">
                <a:solidFill>
                  <a:schemeClr val="bg1"/>
                </a:solidFill>
              </a:rPr>
              <a:t>) : 6 bytes</a:t>
            </a:r>
          </a:p>
          <a:p>
            <a:r>
              <a:rPr sz="1600" dirty="0">
                <a:solidFill>
                  <a:schemeClr val="bg1"/>
                </a:solidFill>
              </a:rPr>
              <a:t>Temperature:  2 bytes</a:t>
            </a:r>
          </a:p>
          <a:p>
            <a:r>
              <a:rPr sz="1600" dirty="0">
                <a:solidFill>
                  <a:schemeClr val="bg1"/>
                </a:solidFill>
              </a:rPr>
              <a:t>State reporting : 1 byte</a:t>
            </a:r>
          </a:p>
          <a:p>
            <a:r>
              <a:rPr sz="1600" dirty="0">
                <a:solidFill>
                  <a:schemeClr val="bg1"/>
                </a:solidFill>
              </a:rPr>
              <a:t>Heartbeat, update request : 0 byte</a:t>
            </a:r>
          </a:p>
          <a:p>
            <a:r>
              <a:rPr sz="1600" dirty="0">
                <a:solidFill>
                  <a:schemeClr val="bg1"/>
                </a:solidFill>
              </a:rPr>
              <a:t>And … who needs full bytes when 5 bits are enough ?</a:t>
            </a:r>
          </a:p>
        </p:txBody>
      </p:sp>
    </p:spTree>
    <p:extLst>
      <p:ext uri="{BB962C8B-B14F-4D97-AF65-F5344CB8AC3E}">
        <p14:creationId xmlns:p14="http://schemas.microsoft.com/office/powerpoint/2010/main" val="2401010662"/>
      </p:ext>
    </p:extLst>
  </p:cSld>
  <p:clrMapOvr>
    <a:masterClrMapping/>
  </p:clrMapOvr>
  <p:transition xmlns:p14="http://schemas.microsoft.com/office/powerpoint/2010/main"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2931" y="535782"/>
            <a:ext cx="7958138" cy="470898"/>
          </a:xfrm>
        </p:spPr>
        <p:txBody>
          <a:bodyPr/>
          <a:lstStyle/>
          <a:p>
            <a:r>
              <a:rPr lang="fr-FR" sz="3400" dirty="0"/>
              <a:t>Real life </a:t>
            </a:r>
            <a:r>
              <a:rPr lang="fr-FR" sz="3400" dirty="0" err="1"/>
              <a:t>example</a:t>
            </a:r>
            <a:endParaRPr lang="fr-FR" sz="34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593725" y="1047751"/>
            <a:ext cx="7957344" cy="384810"/>
          </a:xfrm>
        </p:spPr>
        <p:txBody>
          <a:bodyPr>
            <a:normAutofit/>
          </a:bodyPr>
          <a:lstStyle/>
          <a:p>
            <a:r>
              <a:rPr lang="fr-FR" sz="1100" dirty="0"/>
              <a:t>http://www.adeunis-rf.com/media/downloads/181/trad_file/fre/arf8047xx_sigfox_sensors_user_guide_v2.0.1-fr-gb.pdf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CONFIDENTIAL</a:t>
            </a:r>
            <a:endParaRPr lang="en-US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A9FC1D-3DD2-4A92-9E3B-6AB9C514B013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589" y="1382894"/>
            <a:ext cx="6326822" cy="323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5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2931" y="535782"/>
            <a:ext cx="7958138" cy="470898"/>
          </a:xfrm>
        </p:spPr>
        <p:txBody>
          <a:bodyPr vert="horz" lIns="0" tIns="0" rIns="0" bIns="0" rtlCol="0" anchor="t" anchorCtr="0">
            <a:spAutoFit/>
          </a:bodyPr>
          <a:lstStyle/>
          <a:p>
            <a:r>
              <a:rPr lang="fr-FR" sz="3400" dirty="0" err="1"/>
              <a:t>Arduino</a:t>
            </a:r>
            <a:r>
              <a:rPr lang="fr-FR" sz="3400" dirty="0"/>
              <a:t> 101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2 main </a:t>
            </a:r>
            <a:r>
              <a:rPr lang="fr-FR" dirty="0" err="1"/>
              <a:t>functions</a:t>
            </a:r>
            <a:r>
              <a:rPr lang="fr-FR" dirty="0"/>
              <a:t> : setup(), </a:t>
            </a:r>
            <a:r>
              <a:rPr lang="fr-FR" i="1" dirty="0" err="1"/>
              <a:t>infinite</a:t>
            </a:r>
            <a:r>
              <a:rPr lang="fr-FR" dirty="0"/>
              <a:t> </a:t>
            </a:r>
            <a:r>
              <a:rPr lang="fr-FR" dirty="0" err="1"/>
              <a:t>loop</a:t>
            </a:r>
            <a:r>
              <a:rPr lang="fr-FR" dirty="0"/>
              <a:t>()</a:t>
            </a:r>
          </a:p>
          <a:p>
            <a:r>
              <a:rPr lang="fr-FR" dirty="0"/>
              <a:t>Librairies to </a:t>
            </a:r>
            <a:r>
              <a:rPr lang="fr-FR" dirty="0" err="1"/>
              <a:t>be</a:t>
            </a:r>
            <a:r>
              <a:rPr lang="fr-FR" dirty="0"/>
              <a:t> #</a:t>
            </a:r>
            <a:r>
              <a:rPr lang="fr-FR" dirty="0" err="1"/>
              <a:t>include</a:t>
            </a:r>
            <a:r>
              <a:rPr lang="fr-FR" dirty="0"/>
              <a:t> first: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err="1"/>
              <a:t>arduino.h</a:t>
            </a: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err="1"/>
              <a:t>wire.h</a:t>
            </a:r>
            <a:r>
              <a:rPr lang="fr-FR" dirty="0"/>
              <a:t> </a:t>
            </a:r>
          </a:p>
          <a:p>
            <a:r>
              <a:rPr lang="fr-FR" dirty="0" err="1"/>
              <a:t>SerialUSB.begin</a:t>
            </a:r>
            <a:r>
              <a:rPr lang="fr-FR" dirty="0"/>
              <a:t> -&gt; </a:t>
            </a:r>
            <a:r>
              <a:rPr lang="fr-FR" dirty="0" err="1"/>
              <a:t>initiate</a:t>
            </a:r>
            <a:r>
              <a:rPr lang="fr-FR" dirty="0"/>
              <a:t> serial</a:t>
            </a:r>
          </a:p>
          <a:p>
            <a:r>
              <a:rPr lang="fr-FR" dirty="0" err="1"/>
              <a:t>SerialUSB.print</a:t>
            </a:r>
            <a:r>
              <a:rPr lang="fr-FR" dirty="0"/>
              <a:t> / </a:t>
            </a:r>
            <a:r>
              <a:rPr lang="fr-FR" dirty="0" err="1"/>
              <a:t>prinln</a:t>
            </a:r>
            <a:r>
              <a:rPr lang="fr-FR" dirty="0"/>
              <a:t> -&gt; </a:t>
            </a:r>
            <a:r>
              <a:rPr lang="fr-FR" dirty="0" err="1"/>
              <a:t>print</a:t>
            </a:r>
            <a:r>
              <a:rPr lang="fr-FR" dirty="0"/>
              <a:t> to serial monitor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CONFIDENTIAL</a:t>
            </a:r>
            <a:endParaRPr lang="en-US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A9FC1D-3DD2-4A92-9E3B-6AB9C514B013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140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592931" y="535782"/>
            <a:ext cx="3471069" cy="664797"/>
          </a:xfrm>
        </p:spPr>
        <p:txBody>
          <a:bodyPr/>
          <a:lstStyle/>
          <a:p>
            <a:r>
              <a:rPr lang="fr-FR" dirty="0"/>
              <a:t>ACTIVATE DEVICE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593725" y="1452880"/>
            <a:ext cx="7026275" cy="3054373"/>
          </a:xfrm>
        </p:spPr>
        <p:txBody>
          <a:bodyPr>
            <a:normAutofit/>
          </a:bodyPr>
          <a:lstStyle/>
          <a:p>
            <a:r>
              <a:rPr lang="fr-FR" dirty="0"/>
              <a:t>Enter type : </a:t>
            </a:r>
            <a:r>
              <a:rPr lang="fr-FR" dirty="0" err="1"/>
              <a:t>Smarteverything</a:t>
            </a:r>
            <a:endParaRPr lang="fr-FR" dirty="0"/>
          </a:p>
          <a:p>
            <a:r>
              <a:rPr lang="fr-FR" dirty="0"/>
              <a:t>Country : France</a:t>
            </a:r>
          </a:p>
          <a:p>
            <a:r>
              <a:rPr lang="fr-FR" dirty="0" err="1"/>
              <a:t>Device</a:t>
            </a:r>
            <a:r>
              <a:rPr lang="fr-FR" dirty="0"/>
              <a:t> ID : (sticker on the back)</a:t>
            </a:r>
          </a:p>
          <a:p>
            <a:r>
              <a:rPr lang="fr-FR" dirty="0"/>
              <a:t>PAC –&gt; Unique activation code (</a:t>
            </a:r>
            <a:r>
              <a:rPr lang="fr-FR" dirty="0" err="1"/>
              <a:t>ask</a:t>
            </a:r>
            <a:r>
              <a:rPr lang="fr-FR" dirty="0"/>
              <a:t> me)</a:t>
            </a:r>
          </a:p>
          <a:p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dirty="0" err="1"/>
              <a:t>account</a:t>
            </a:r>
            <a:r>
              <a:rPr lang="fr-FR" dirty="0"/>
              <a:t>.  </a:t>
            </a:r>
          </a:p>
          <a:p>
            <a:endParaRPr lang="fr-FR" dirty="0"/>
          </a:p>
          <a:p>
            <a:r>
              <a:rPr lang="fr-FR" dirty="0"/>
              <a:t>(For non </a:t>
            </a:r>
            <a:r>
              <a:rPr lang="fr-FR" dirty="0" err="1"/>
              <a:t>dev</a:t>
            </a:r>
            <a:r>
              <a:rPr lang="fr-FR" dirty="0"/>
              <a:t> kits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Create</a:t>
            </a:r>
            <a:r>
              <a:rPr lang="fr-FR" dirty="0"/>
              <a:t> a new </a:t>
            </a:r>
            <a:r>
              <a:rPr lang="fr-FR" dirty="0" err="1"/>
              <a:t>device</a:t>
            </a:r>
            <a:r>
              <a:rPr lang="fr-FR" dirty="0"/>
              <a:t>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Create</a:t>
            </a:r>
            <a:r>
              <a:rPr lang="fr-FR" dirty="0"/>
              <a:t> a new </a:t>
            </a:r>
            <a:r>
              <a:rPr lang="fr-FR" dirty="0" err="1"/>
              <a:t>device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ID and PAC and put </a:t>
            </a:r>
            <a:r>
              <a:rPr lang="fr-FR" dirty="0" err="1"/>
              <a:t>it</a:t>
            </a:r>
            <a:r>
              <a:rPr lang="fr-FR" dirty="0"/>
              <a:t> in the </a:t>
            </a:r>
            <a:r>
              <a:rPr lang="fr-FR" dirty="0" err="1"/>
              <a:t>device</a:t>
            </a:r>
            <a:r>
              <a:rPr lang="fr-FR" dirty="0"/>
              <a:t> type. )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5"/>
          </p:nvPr>
        </p:nvSpPr>
        <p:spPr>
          <a:xfrm>
            <a:off x="593725" y="1166018"/>
            <a:ext cx="4465955" cy="740845"/>
          </a:xfrm>
        </p:spPr>
        <p:txBody>
          <a:bodyPr/>
          <a:lstStyle/>
          <a:p>
            <a:r>
              <a:rPr lang="fr-FR" dirty="0"/>
              <a:t>For </a:t>
            </a:r>
            <a:r>
              <a:rPr lang="fr-FR" dirty="0" err="1"/>
              <a:t>dev</a:t>
            </a:r>
            <a:r>
              <a:rPr lang="fr-FR" dirty="0"/>
              <a:t> kits : </a:t>
            </a:r>
            <a:r>
              <a:rPr lang="fr-FR" dirty="0">
                <a:hlinkClick r:id="rId2"/>
              </a:rPr>
              <a:t>https://backend.sigfox.com/activate</a:t>
            </a:r>
            <a:r>
              <a:rPr lang="fr-FR" dirty="0"/>
              <a:t>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/>
              <a:t>CONFIDENTIAL</a:t>
            </a:r>
            <a:endParaRPr lang="en-US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5A9FC1D-3DD2-4A92-9E3B-6AB9C514B013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636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5" name="step.jp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t="7788" b="7788"/>
          <a:stretch>
            <a:fillRect/>
          </a:stretch>
        </p:blipFill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3" extrusionOk="0">
                <a:moveTo>
                  <a:pt x="7218" y="0"/>
                </a:moveTo>
                <a:lnTo>
                  <a:pt x="7671" y="553"/>
                </a:lnTo>
                <a:cubicBezTo>
                  <a:pt x="11073" y="4955"/>
                  <a:pt x="13096" y="10305"/>
                  <a:pt x="12604" y="14452"/>
                </a:cubicBezTo>
                <a:cubicBezTo>
                  <a:pt x="11909" y="20260"/>
                  <a:pt x="6449" y="21600"/>
                  <a:pt x="263" y="17549"/>
                </a:cubicBezTo>
                <a:lnTo>
                  <a:pt x="0" y="17369"/>
                </a:lnTo>
                <a:lnTo>
                  <a:pt x="0" y="21523"/>
                </a:lnTo>
                <a:lnTo>
                  <a:pt x="21600" y="21523"/>
                </a:lnTo>
                <a:lnTo>
                  <a:pt x="21600" y="0"/>
                </a:lnTo>
                <a:lnTo>
                  <a:pt x="7218" y="0"/>
                </a:lnTo>
                <a:close/>
              </a:path>
            </a:pathLst>
          </a:custGeom>
        </p:spPr>
      </p:pic>
      <p:sp>
        <p:nvSpPr>
          <p:cNvPr id="806" name="Shape 80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HELLO </a:t>
            </a:r>
            <a:r>
              <a:rPr strike="sngStrike" dirty="0"/>
              <a:t>WORLD</a:t>
            </a:r>
            <a:r>
              <a:rPr lang="fr-FR" dirty="0"/>
              <a:t> CAFE</a:t>
            </a:r>
            <a:endParaRPr dirty="0"/>
          </a:p>
        </p:txBody>
      </p:sp>
      <p:sp>
        <p:nvSpPr>
          <p:cNvPr id="807" name="Shape 807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5203252"/>
      </p:ext>
    </p:extLst>
  </p:cSld>
  <p:clrMapOvr>
    <a:masterClrMapping/>
  </p:clrMapOvr>
  <p:transition xmlns:p14="http://schemas.microsoft.com/office/powerpoint/2010/main"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>
            <a:spLocks noGrp="1"/>
          </p:cNvSpPr>
          <p:nvPr>
            <p:ph type="title"/>
          </p:nvPr>
        </p:nvSpPr>
        <p:spPr>
          <a:xfrm>
            <a:off x="592931" y="535782"/>
            <a:ext cx="7958138" cy="663098"/>
          </a:xfrm>
          <a:prstGeom prst="rect">
            <a:avLst/>
          </a:prstGeom>
        </p:spPr>
        <p:txBody>
          <a:bodyPr/>
          <a:lstStyle/>
          <a:p>
            <a:pPr lvl="1">
              <a:lnSpc>
                <a:spcPct val="90000"/>
              </a:lnSpc>
              <a:defRPr sz="3400">
                <a:solidFill>
                  <a:srgbClr val="00DFFF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rPr dirty="0" err="1"/>
              <a:t>SmartEverything</a:t>
            </a:r>
            <a:r>
              <a:rPr dirty="0"/>
              <a:t> test</a:t>
            </a:r>
          </a:p>
        </p:txBody>
      </p:sp>
      <p:sp>
        <p:nvSpPr>
          <p:cNvPr id="810" name="Shape 810"/>
          <p:cNvSpPr>
            <a:spLocks noGrp="1"/>
          </p:cNvSpPr>
          <p:nvPr>
            <p:ph type="body" idx="1"/>
          </p:nvPr>
        </p:nvSpPr>
        <p:spPr>
          <a:xfrm>
            <a:off x="592930" y="1343660"/>
            <a:ext cx="8398669" cy="3749040"/>
          </a:xfrm>
          <a:prstGeom prst="rect">
            <a:avLst/>
          </a:prstGeom>
        </p:spPr>
        <p:txBody>
          <a:bodyPr/>
          <a:lstStyle/>
          <a:p>
            <a:r>
              <a:rPr sz="1600" dirty="0">
                <a:solidFill>
                  <a:schemeClr val="bg1"/>
                </a:solidFill>
              </a:rPr>
              <a:t>Open the Arduino IDE</a:t>
            </a:r>
          </a:p>
          <a:p>
            <a:r>
              <a:rPr sz="1600" dirty="0">
                <a:solidFill>
                  <a:schemeClr val="bg1"/>
                </a:solidFill>
              </a:rPr>
              <a:t>Select the Board type : Smart Everything Fox (USB)</a:t>
            </a:r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Select the com port</a:t>
            </a:r>
          </a:p>
          <a:p>
            <a:r>
              <a:rPr lang="fr-FR" sz="1600" dirty="0" err="1">
                <a:solidFill>
                  <a:schemeClr val="bg1"/>
                </a:solidFill>
              </a:rPr>
              <a:t>Create</a:t>
            </a:r>
            <a:r>
              <a:rPr lang="fr-FR" sz="1600" dirty="0">
                <a:solidFill>
                  <a:schemeClr val="bg1"/>
                </a:solidFill>
              </a:rPr>
              <a:t> a new (</a:t>
            </a:r>
            <a:r>
              <a:rPr lang="fr-FR" sz="1600" dirty="0" err="1">
                <a:solidFill>
                  <a:schemeClr val="bg1"/>
                </a:solidFill>
              </a:rPr>
              <a:t>empty</a:t>
            </a:r>
            <a:r>
              <a:rPr lang="fr-FR" sz="1600" dirty="0">
                <a:solidFill>
                  <a:schemeClr val="bg1"/>
                </a:solidFill>
              </a:rPr>
              <a:t>) file, compile and </a:t>
            </a:r>
            <a:r>
              <a:rPr lang="fr-FR" sz="1600" dirty="0" err="1">
                <a:solidFill>
                  <a:schemeClr val="bg1"/>
                </a:solidFill>
              </a:rPr>
              <a:t>upload</a:t>
            </a:r>
            <a:r>
              <a:rPr lang="fr-FR" sz="1600" dirty="0">
                <a:solidFill>
                  <a:schemeClr val="bg1"/>
                </a:solidFill>
              </a:rPr>
              <a:t> to the </a:t>
            </a:r>
            <a:r>
              <a:rPr lang="fr-FR" sz="1600" dirty="0" err="1">
                <a:solidFill>
                  <a:schemeClr val="bg1"/>
                </a:solidFill>
              </a:rPr>
              <a:t>board</a:t>
            </a:r>
            <a:r>
              <a:rPr lang="fr-FR" sz="1600" dirty="0">
                <a:solidFill>
                  <a:schemeClr val="bg1"/>
                </a:solidFill>
              </a:rPr>
              <a:t>. Works ? 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 err="1">
                <a:solidFill>
                  <a:schemeClr val="bg1"/>
                </a:solidFill>
              </a:rPr>
              <a:t>Now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err="1">
                <a:solidFill>
                  <a:schemeClr val="bg1"/>
                </a:solidFill>
              </a:rPr>
              <a:t>add</a:t>
            </a:r>
            <a:r>
              <a:rPr lang="fr-FR" sz="1600" dirty="0">
                <a:solidFill>
                  <a:schemeClr val="bg1"/>
                </a:solidFill>
              </a:rPr>
              <a:t> Serial + </a:t>
            </a:r>
            <a:r>
              <a:rPr lang="fr-FR" sz="1600" dirty="0" err="1">
                <a:solidFill>
                  <a:schemeClr val="bg1"/>
                </a:solidFill>
              </a:rPr>
              <a:t>Sigfox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err="1">
                <a:solidFill>
                  <a:schemeClr val="bg1"/>
                </a:solidFill>
              </a:rPr>
              <a:t>initialization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dirty="0" smtClean="0">
                <a:solidFill>
                  <a:schemeClr val="bg1"/>
                </a:solidFill>
              </a:rPr>
              <a:t>put the </a:t>
            </a:r>
            <a:r>
              <a:rPr lang="fr-FR" sz="1600" dirty="0" err="1" smtClean="0">
                <a:solidFill>
                  <a:schemeClr val="bg1"/>
                </a:solidFill>
              </a:rPr>
              <a:t>Telit</a:t>
            </a:r>
            <a:r>
              <a:rPr lang="fr-FR" sz="1600" dirty="0" smtClean="0">
                <a:solidFill>
                  <a:schemeClr val="bg1"/>
                </a:solidFill>
              </a:rPr>
              <a:t> module </a:t>
            </a:r>
            <a:r>
              <a:rPr lang="fr-FR" sz="1600" dirty="0" smtClean="0">
                <a:solidFill>
                  <a:schemeClr val="bg1"/>
                </a:solidFill>
              </a:rPr>
              <a:t>in command mode </a:t>
            </a:r>
            <a:r>
              <a:rPr lang="fr-FR" sz="1600" dirty="0" smtClean="0">
                <a:solidFill>
                  <a:schemeClr val="bg1"/>
                </a:solidFill>
              </a:rPr>
              <a:t>and </a:t>
            </a:r>
            <a:r>
              <a:rPr lang="fr-FR" sz="1600" dirty="0">
                <a:solidFill>
                  <a:schemeClr val="bg1"/>
                </a:solidFill>
              </a:rPr>
              <a:t>use </a:t>
            </a:r>
            <a:r>
              <a:rPr lang="fr-FR" sz="1600" dirty="0" err="1">
                <a:solidFill>
                  <a:schemeClr val="bg1"/>
                </a:solidFill>
              </a:rPr>
              <a:t>SigFox.print</a:t>
            </a:r>
            <a:r>
              <a:rPr lang="fr-FR" sz="1600" dirty="0">
                <a:solidFill>
                  <a:schemeClr val="bg1"/>
                </a:solidFill>
              </a:rPr>
              <a:t> to </a:t>
            </a:r>
            <a:r>
              <a:rPr lang="fr-FR" sz="1600" dirty="0" err="1">
                <a:solidFill>
                  <a:schemeClr val="bg1"/>
                </a:solidFill>
              </a:rPr>
              <a:t>send</a:t>
            </a:r>
            <a:r>
              <a:rPr lang="fr-FR" sz="1600" dirty="0">
                <a:solidFill>
                  <a:schemeClr val="bg1"/>
                </a:solidFill>
              </a:rPr>
              <a:t> AT command to </a:t>
            </a:r>
            <a:r>
              <a:rPr lang="fr-FR" sz="1600" dirty="0" err="1">
                <a:solidFill>
                  <a:schemeClr val="bg1"/>
                </a:solidFill>
              </a:rPr>
              <a:t>Telit</a:t>
            </a:r>
            <a:r>
              <a:rPr lang="fr-FR" sz="1600" dirty="0">
                <a:solidFill>
                  <a:schemeClr val="bg1"/>
                </a:solidFill>
              </a:rPr>
              <a:t> module (</a:t>
            </a:r>
            <a:r>
              <a:rPr lang="fr-FR" sz="1600" dirty="0" err="1">
                <a:solidFill>
                  <a:schemeClr val="bg1"/>
                </a:solidFill>
              </a:rPr>
              <a:t>lookup</a:t>
            </a:r>
            <a:r>
              <a:rPr lang="fr-FR" sz="1600" dirty="0">
                <a:solidFill>
                  <a:schemeClr val="bg1"/>
                </a:solidFill>
              </a:rPr>
              <a:t> software guide for AT command </a:t>
            </a:r>
            <a:r>
              <a:rPr lang="fr-FR" sz="1600" dirty="0" err="1">
                <a:solidFill>
                  <a:schemeClr val="bg1"/>
                </a:solidFill>
              </a:rPr>
              <a:t>references</a:t>
            </a:r>
            <a:r>
              <a:rPr lang="fr-FR" sz="1600" dirty="0">
                <a:solidFill>
                  <a:schemeClr val="bg1"/>
                </a:solidFill>
              </a:rPr>
              <a:t>). </a:t>
            </a:r>
            <a:r>
              <a:rPr lang="fr-FR" sz="1600" dirty="0" err="1">
                <a:solidFill>
                  <a:schemeClr val="bg1"/>
                </a:solidFill>
              </a:rPr>
              <a:t>Don’t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err="1">
                <a:solidFill>
                  <a:schemeClr val="bg1"/>
                </a:solidFill>
              </a:rPr>
              <a:t>forget</a:t>
            </a:r>
            <a:r>
              <a:rPr lang="fr-FR" sz="1600" dirty="0">
                <a:solidFill>
                  <a:schemeClr val="bg1"/>
                </a:solidFill>
              </a:rPr>
              <a:t> to </a:t>
            </a:r>
            <a:r>
              <a:rPr lang="fr-FR" sz="1600" dirty="0" err="1">
                <a:solidFill>
                  <a:schemeClr val="bg1"/>
                </a:solidFill>
              </a:rPr>
              <a:t>SigFox.print</a:t>
            </a:r>
            <a:r>
              <a:rPr lang="fr-FR" sz="1600" dirty="0">
                <a:solidFill>
                  <a:schemeClr val="bg1"/>
                </a:solidFill>
              </a:rPr>
              <a:t>(« \r") </a:t>
            </a:r>
            <a:r>
              <a:rPr lang="fr-FR" sz="1600" dirty="0" err="1">
                <a:solidFill>
                  <a:schemeClr val="bg1"/>
                </a:solidFill>
              </a:rPr>
              <a:t>after</a:t>
            </a:r>
            <a:r>
              <a:rPr lang="fr-FR" sz="1600" dirty="0">
                <a:solidFill>
                  <a:schemeClr val="bg1"/>
                </a:solidFill>
              </a:rPr>
              <a:t>. 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434261"/>
      </p:ext>
    </p:extLst>
  </p:cSld>
  <p:clrMapOvr>
    <a:masterClrMapping/>
  </p:clrMapOvr>
  <p:transition xmlns:p14="http://schemas.microsoft.com/office/powerpoint/2010/main"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c1cc2514e3173285d3ee8d7cc09dec918d3b9f"/>
</p:tagLst>
</file>

<file path=ppt/theme/theme1.xml><?xml version="1.0" encoding="utf-8"?>
<a:theme xmlns:a="http://schemas.openxmlformats.org/drawingml/2006/main" name="Thème SIGFOX">
  <a:themeElements>
    <a:clrScheme name="SIGFOX">
      <a:dk1>
        <a:srgbClr val="230066"/>
      </a:dk1>
      <a:lt1>
        <a:sysClr val="window" lastClr="FFFFFF"/>
      </a:lt1>
      <a:dk2>
        <a:srgbClr val="00DFFF"/>
      </a:dk2>
      <a:lt2>
        <a:srgbClr val="F7F7F7"/>
      </a:lt2>
      <a:accent1>
        <a:srgbClr val="4182FF"/>
      </a:accent1>
      <a:accent2>
        <a:srgbClr val="FA5537"/>
      </a:accent2>
      <a:accent3>
        <a:srgbClr val="FFF057"/>
      </a:accent3>
      <a:accent4>
        <a:srgbClr val="00BDB5"/>
      </a:accent4>
      <a:accent5>
        <a:srgbClr val="FFA000"/>
      </a:accent5>
      <a:accent6>
        <a:srgbClr val="8024FF"/>
      </a:accent6>
      <a:hlink>
        <a:srgbClr val="0563C1"/>
      </a:hlink>
      <a:folHlink>
        <a:srgbClr val="954F72"/>
      </a:folHlink>
    </a:clrScheme>
    <a:fontScheme name="Ubuntu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Base 16-9.potx" id="{D2B18FB7-8BC1-40C2-99B4-D343B3F1EE12}" vid="{1A1342E3-FAC2-442F-8804-A20F466B4E8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Base 16-9</Template>
  <TotalTime>2723</TotalTime>
  <Words>673</Words>
  <Application>Microsoft Macintosh PowerPoint</Application>
  <PresentationFormat>Présentation à l'écran (16:9)</PresentationFormat>
  <Paragraphs>107</Paragraphs>
  <Slides>21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SIGFOX</vt:lpstr>
      <vt:lpstr>Presales training</vt:lpstr>
      <vt:lpstr>Workshop session</vt:lpstr>
      <vt:lpstr>Useful resources </vt:lpstr>
      <vt:lpstr>Payload examples</vt:lpstr>
      <vt:lpstr>Real life example</vt:lpstr>
      <vt:lpstr>Arduino 101</vt:lpstr>
      <vt:lpstr>ACTIVATE DEVICE</vt:lpstr>
      <vt:lpstr>HELLO WORLD CAFE</vt:lpstr>
      <vt:lpstr>SmartEverything test</vt:lpstr>
      <vt:lpstr>Message received ?</vt:lpstr>
      <vt:lpstr>First callback</vt:lpstr>
      <vt:lpstr>Callback setup #1</vt:lpstr>
      <vt:lpstr>Callback setup #2</vt:lpstr>
      <vt:lpstr>Callback status</vt:lpstr>
      <vt:lpstr>Run it ! </vt:lpstr>
      <vt:lpstr>Downlink</vt:lpstr>
      <vt:lpstr>How does it work ?</vt:lpstr>
      <vt:lpstr>Downlink test setup</vt:lpstr>
      <vt:lpstr>How to request a downlink</vt:lpstr>
      <vt:lpstr>Real data</vt:lpstr>
      <vt:lpstr>Read data from Temperature sensor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planet4</dc:creator>
  <cp:lastModifiedBy>Guillaume</cp:lastModifiedBy>
  <cp:revision>126</cp:revision>
  <dcterms:created xsi:type="dcterms:W3CDTF">2016-08-22T14:00:41Z</dcterms:created>
  <dcterms:modified xsi:type="dcterms:W3CDTF">2016-11-08T22:56:56Z</dcterms:modified>
</cp:coreProperties>
</file>