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473" r:id="rId3"/>
    <p:sldId id="474" r:id="rId4"/>
    <p:sldId id="475" r:id="rId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FFFFFF"/>
    <a:srgbClr val="7D9AAA"/>
    <a:srgbClr val="E6354F"/>
    <a:srgbClr val="F48293"/>
    <a:srgbClr val="7D9AA9"/>
    <a:srgbClr val="7D91AA"/>
    <a:srgbClr val="56AA1C"/>
    <a:srgbClr val="BD6005"/>
    <a:srgbClr val="BD4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7530" autoAdjust="0"/>
  </p:normalViewPr>
  <p:slideViewPr>
    <p:cSldViewPr showGuides="1">
      <p:cViewPr varScale="1">
        <p:scale>
          <a:sx n="98" d="100"/>
          <a:sy n="98" d="100"/>
        </p:scale>
        <p:origin x="1134" y="78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71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0080692-5F6C-4EED-B8D5-87B5CA6B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4AF9D9D-2145-4AF2-A24E-FC83CCA9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3FBCC77-9602-4370-A9B8-38C0F933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3DD2A4B-CFA5-4CB1-89E3-311AA948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DF2B-DB74-434F-B1A2-80645259F2E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 dirty="0" err="1">
                <a:solidFill>
                  <a:srgbClr val="A32638"/>
                </a:solidFill>
              </a:rPr>
              <a:t>GitOps</a:t>
            </a:r>
            <a:r>
              <a:rPr lang="de-DE" sz="1000" dirty="0">
                <a:solidFill>
                  <a:srgbClr val="A32638"/>
                </a:solidFill>
              </a:rPr>
              <a:t> | Johannes Gabriel Sindlinger | 19.07.2021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165304"/>
            <a:ext cx="2975248" cy="14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Johannes Gabriel Sindlinger | Aktueller Stand: 23.11.2021</a:t>
            </a:r>
          </a:p>
        </p:txBody>
      </p:sp>
      <p:pic>
        <p:nvPicPr>
          <p:cNvPr id="3" name="Grafik 2" descr="Ein Bild, das Text, Person, drinnen, Personen enthält.&#10;&#10;Automatisch generierte Beschreibung">
            <a:extLst>
              <a:ext uri="{FF2B5EF4-FFF2-40B4-BE49-F238E27FC236}">
                <a16:creationId xmlns:a16="http://schemas.microsoft.com/office/drawing/2014/main" id="{A75D71D4-CC1B-4AD9-8520-D4FD8B45F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63" b="16926"/>
          <a:stretch/>
        </p:blipFill>
        <p:spPr>
          <a:xfrm>
            <a:off x="0" y="1221861"/>
            <a:ext cx="9144000" cy="4176437"/>
          </a:xfrm>
          <a:prstGeom prst="rect">
            <a:avLst/>
          </a:prstGeom>
        </p:spPr>
      </p:pic>
      <p:sp>
        <p:nvSpPr>
          <p:cNvPr id="6" name="Text Box 32">
            <a:extLst>
              <a:ext uri="{FF2B5EF4-FFF2-40B4-BE49-F238E27FC236}">
                <a16:creationId xmlns:a16="http://schemas.microsoft.com/office/drawing/2014/main" id="{F98C0720-8FE0-4F83-8238-DF74BB1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346" y="5517232"/>
            <a:ext cx="5122912" cy="86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>
                <a:solidFill>
                  <a:srgbClr val="A32638"/>
                </a:solidFill>
                <a:latin typeface="Arial" charset="0"/>
              </a:rPr>
              <a:t>Kombinatorische Testmethoden zur Analyse </a:t>
            </a:r>
            <a:r>
              <a:rPr lang="de-DE" sz="2000" dirty="0" err="1">
                <a:solidFill>
                  <a:srgbClr val="A32638"/>
                </a:solidFill>
                <a:latin typeface="Arial" charset="0"/>
              </a:rPr>
              <a:t>aktuarieller</a:t>
            </a:r>
            <a:r>
              <a:rPr lang="de-DE" sz="2000" dirty="0">
                <a:solidFill>
                  <a:srgbClr val="A32638"/>
                </a:solidFill>
                <a:latin typeface="Arial" charset="0"/>
              </a:rPr>
              <a:t> Software</a:t>
            </a:r>
          </a:p>
          <a:p>
            <a:pPr>
              <a:lnSpc>
                <a:spcPts val="2200"/>
              </a:lnSpc>
            </a:pPr>
            <a:r>
              <a:rPr lang="de-DE" sz="1400" dirty="0">
                <a:solidFill>
                  <a:srgbClr val="A32638"/>
                </a:solidFill>
                <a:latin typeface="Arial" charset="0"/>
              </a:rPr>
              <a:t>Use Case: </a:t>
            </a:r>
            <a:r>
              <a:rPr lang="de-DE" sz="1400" dirty="0" err="1">
                <a:solidFill>
                  <a:srgbClr val="A32638"/>
                </a:solidFill>
                <a:latin typeface="Arial" charset="0"/>
              </a:rPr>
              <a:t>EasyWeb</a:t>
            </a:r>
            <a:endParaRPr lang="de-DE" sz="2000" b="1" dirty="0">
              <a:solidFill>
                <a:srgbClr val="A32638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3D1554-603D-43B3-8403-C5B3FE0C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AutoNum type="arabicPeriod"/>
            </a:pPr>
            <a:r>
              <a:rPr lang="de-DE" sz="1600" dirty="0"/>
              <a:t>Vollständige Implementierung eines ersten Beispiels mit zugehörigen </a:t>
            </a:r>
            <a:r>
              <a:rPr lang="de-DE" sz="1600" dirty="0" err="1"/>
              <a:t>Constraints</a:t>
            </a:r>
            <a:endParaRPr lang="de-DE" sz="1600" dirty="0"/>
          </a:p>
          <a:p>
            <a:pPr>
              <a:lnSpc>
                <a:spcPct val="100000"/>
              </a:lnSpc>
              <a:buFontTx/>
              <a:buAutoNum type="arabicPeriod"/>
            </a:pPr>
            <a:r>
              <a:rPr lang="de-DE" sz="1600" dirty="0"/>
              <a:t>Ermittlung der Plausibilitäts-Grenzen &amp; Werte der zugehörigen Äquivalenzklassen </a:t>
            </a:r>
            <a:r>
              <a:rPr lang="de-DE" sz="1600" dirty="0">
                <a:sym typeface="Wingdings" panose="05000000000000000000" pitchFamily="2" charset="2"/>
              </a:rPr>
              <a:t> siehe Excel-Tabelle</a:t>
            </a:r>
            <a:endParaRPr lang="de-DE" sz="1600" dirty="0"/>
          </a:p>
          <a:p>
            <a:pPr>
              <a:lnSpc>
                <a:spcPct val="100000"/>
              </a:lnSpc>
              <a:buAutoNum type="arabicPeriod"/>
            </a:pPr>
            <a:r>
              <a:rPr lang="de-DE" sz="1600" dirty="0"/>
              <a:t>Implementierung/Erweiterung des Coverage Checkers von ACTS zur Berechnung der einfachen t-fachen Kombinationsabdeckung &amp; (p-t)-Vollständigkeit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de-DE" sz="1600" dirty="0">
                <a:sym typeface="Wingdings" panose="05000000000000000000" pitchFamily="2" charset="2"/>
              </a:rPr>
              <a:t>Implementierung einer Möglichkeit zur Speicherung des Systems zum Import in die ACTS GUI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de-DE" sz="1600" dirty="0">
                <a:sym typeface="Wingdings" panose="05000000000000000000" pitchFamily="2" charset="2"/>
              </a:rPr>
              <a:t>Implementierung eines naiven Random Testing-Ansatzes</a:t>
            </a:r>
          </a:p>
          <a:p>
            <a:pPr marL="0" indent="0">
              <a:lnSpc>
                <a:spcPct val="100000"/>
              </a:lnSpc>
            </a:pPr>
            <a:endParaRPr lang="de-DE" sz="16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AutoNum type="arabicPeriod"/>
            </a:pPr>
            <a:endParaRPr lang="de-DE" sz="1600" dirty="0"/>
          </a:p>
          <a:p>
            <a:pPr marL="0" indent="0">
              <a:lnSpc>
                <a:spcPct val="100000"/>
              </a:lnSpc>
            </a:pPr>
            <a:r>
              <a:rPr lang="de-DE" sz="1600" dirty="0"/>
              <a:t>	</a:t>
            </a:r>
          </a:p>
          <a:p>
            <a:pPr>
              <a:lnSpc>
                <a:spcPct val="100000"/>
              </a:lnSpc>
              <a:buAutoNum type="arabicPeriod"/>
            </a:pPr>
            <a:endParaRPr lang="de-DE" sz="1600" dirty="0"/>
          </a:p>
          <a:p>
            <a:pPr>
              <a:lnSpc>
                <a:spcPct val="100000"/>
              </a:lnSpc>
              <a:buAutoNum type="arabicPeriod"/>
            </a:pP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09076B-92B6-42B7-9B48-37FE4227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Stichwörter</a:t>
            </a:r>
          </a:p>
        </p:txBody>
      </p:sp>
    </p:spTree>
    <p:extLst>
      <p:ext uri="{BB962C8B-B14F-4D97-AF65-F5344CB8AC3E}">
        <p14:creationId xmlns:p14="http://schemas.microsoft.com/office/powerpoint/2010/main" val="4184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6800528-0884-4202-B904-62FA1E09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692696"/>
            <a:ext cx="7800975" cy="657225"/>
          </a:xfrm>
        </p:spPr>
        <p:txBody>
          <a:bodyPr/>
          <a:lstStyle/>
          <a:p>
            <a:r>
              <a:rPr lang="de-DE" dirty="0" err="1"/>
              <a:t>Plausibilätsgrenzen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5A10D29-9A59-499E-91EF-A30DAA60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6591162" cy="503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296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EF60F6-6919-4694-8032-C8D552D8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Werte für Äquivalenzklassen</a:t>
            </a:r>
          </a:p>
        </p:txBody>
      </p:sp>
    </p:spTree>
    <p:extLst>
      <p:ext uri="{BB962C8B-B14F-4D97-AF65-F5344CB8AC3E}">
        <p14:creationId xmlns:p14="http://schemas.microsoft.com/office/powerpoint/2010/main" val="130587648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Bildschirmpräsentation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Times</vt:lpstr>
      <vt:lpstr>Leere Präsentation</vt:lpstr>
      <vt:lpstr>PowerPoint-Präsentation</vt:lpstr>
      <vt:lpstr>Stichwörter</vt:lpstr>
      <vt:lpstr>Plausibilätsgrenzen</vt:lpstr>
      <vt:lpstr>Werte für Äquivalenzklassen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Gabriel</dc:creator>
  <cp:lastModifiedBy>Johannes Sindlinger</cp:lastModifiedBy>
  <cp:revision>33</cp:revision>
  <dcterms:modified xsi:type="dcterms:W3CDTF">2021-11-20T09:19:12Z</dcterms:modified>
</cp:coreProperties>
</file>