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56" r:id="rId3"/>
    <p:sldId id="264" r:id="rId4"/>
    <p:sldId id="257" r:id="rId5"/>
    <p:sldId id="265" r:id="rId6"/>
    <p:sldId id="267" r:id="rId7"/>
    <p:sldId id="268" r:id="rId8"/>
    <p:sldId id="266" r:id="rId9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826"/>
    <a:srgbClr val="36060A"/>
    <a:srgbClr val="750E17"/>
    <a:srgbClr val="590D08"/>
    <a:srgbClr val="FFFFFF"/>
    <a:srgbClr val="F4F1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4" d="100"/>
          <a:sy n="114" d="100"/>
        </p:scale>
        <p:origin x="1782" y="102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69CA8A-5799-B643-AD8C-20B2903C0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2E9E64-2B21-9BDE-E03A-3E1BC01E9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92ED372-CCA6-4980-BE82-0C1D7026DD59}" type="datetimeFigureOut">
              <a:rPr lang="de-DE" altLang="de-DE"/>
              <a:pPr>
                <a:defRPr/>
              </a:pPr>
              <a:t>28.10.2022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FB3B21B-B4D7-0F1C-6E4A-578785D970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0D3E38-9BE6-49F8-D5E2-2046E807B6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6DD4CC-D05C-BA6A-E5A0-E40A7C272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BA21F04-D778-3A23-3D22-0695E5E69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116A96-18FC-4F82-B589-95B44645D0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FACA24B0-1F57-D947-79E3-60CC8279A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2F80BB0B-F230-9D39-19B4-B4054A52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6D7AC6-4593-4D98-A428-9F63089158FF}" type="datetime1">
              <a:rPr lang="de-DE" altLang="de-DE"/>
              <a:pPr>
                <a:defRPr/>
              </a:pPr>
              <a:t>28.10.2022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2F3E6C8-3C3E-8458-D543-63BFD9D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96D385A-11EB-B4E4-E0CA-4EC227F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0EA381-8EB1-484E-89AD-86FF7146177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2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8BE882C-CFCC-3AF9-9877-B04728CF1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869E3B2-121E-B316-328D-FD99C694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35E99-0106-42EE-8F4A-AE73308549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4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F9764F43-8742-6336-54E4-4CD4E4C2E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0C2C00F-1C1D-A69D-16DD-5084F499C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661F7-9EFC-4003-AB27-177DD0818F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71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BEBA8A0-A606-7250-BF13-08C1808E0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BC4F2C7D-7764-ADA9-3B3C-2C34BAB45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52C26-09ED-40B0-8868-5E99EA7D14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4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8F45E9D8-0F87-43E4-F2F8-1CA871C737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076996-31F1-C696-809F-1F65F8BD12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18D17-1F6F-1034-3DDF-E4AB850CC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5BAC48B6-1562-4247-AA85-4FC9A7110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4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9FC530B-69EC-3B44-44F1-FD30CD6F5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C3923B-1CF9-AAA1-99B1-0BAC945C33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999F3-C585-4E9A-8350-7FF6874847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69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62AADD-1670-DFA3-157B-34E79BF78A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8BB0170-5A2D-69A5-46C0-9FA653D64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9561E-1431-42C1-A0B4-CB6EA13B92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7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2D7D0880-F9F6-15EB-017D-74596818F5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A0E1052-8558-7EDA-58CB-2308C33F0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8FB35-480E-FBBC-BAE4-C33881CC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2E35D-3D50-EF31-0846-390F154A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89FE4C9E-3BEA-4DB5-82CF-D4FC80DB0E2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5ACCAD5A-ABB2-46B3-A939-E078BE8AE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9" r:id="rId2"/>
    <p:sldLayoutId id="2147483690" r:id="rId3"/>
    <p:sldLayoutId id="2147483691" r:id="rId4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12A7753-4307-44B7-9134-7B219641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6D7C81-6B06-8B44-0D16-1626A64F8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7CA0182-7A5F-C7D5-5155-AD645D3F4A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E851F897-8381-4F52-B87B-DC784CFBB77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B4FAE22F-E624-9323-1A9E-807327C96F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51C2DF42-B519-88BF-FA7A-0D88ED662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>
            <a:extLst>
              <a:ext uri="{FF2B5EF4-FFF2-40B4-BE49-F238E27FC236}">
                <a16:creationId xmlns:a16="http://schemas.microsoft.com/office/drawing/2014/main" id="{733179AB-256B-5877-AC27-D44AC5A41A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7D1E-3F06-46AF-A683-FBF877765792}" type="datetime1">
              <a:rPr lang="de-DE" altLang="de-DE" sz="2200"/>
              <a:pPr eaLnBrk="1" hangingPunct="1"/>
              <a:t>28.10.2022</a:t>
            </a:fld>
            <a:endParaRPr lang="de-DE" altLang="de-DE" sz="2200"/>
          </a:p>
        </p:txBody>
      </p:sp>
      <p:sp>
        <p:nvSpPr>
          <p:cNvPr id="5123" name="Fußzeilenplatzhalter 4">
            <a:extLst>
              <a:ext uri="{FF2B5EF4-FFF2-40B4-BE49-F238E27FC236}">
                <a16:creationId xmlns:a16="http://schemas.microsoft.com/office/drawing/2014/main" id="{C980E635-E5B5-0C6B-0716-F3A6CCD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5124" name="Foliennummernplatzhalter 5">
            <a:extLst>
              <a:ext uri="{FF2B5EF4-FFF2-40B4-BE49-F238E27FC236}">
                <a16:creationId xmlns:a16="http://schemas.microsoft.com/office/drawing/2014/main" id="{63DE7AE8-81FE-7AAB-075D-7E218C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7FFCA1-1134-45F6-8E13-6C4E0EFC37EE}" type="slidenum">
              <a:rPr lang="de-DE" altLang="de-DE" sz="800"/>
              <a:pPr eaLnBrk="1" hangingPunct="1"/>
              <a:t>1</a:t>
            </a:fld>
            <a:endParaRPr lang="de-DE" altLang="de-DE" sz="8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189E4BC-4E54-4DC2-DE6F-619EE981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1763713"/>
            <a:ext cx="8207375" cy="1409700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Titelseite der Präsentation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Den Untertitel bitte händisch als nicht-fett formatieren.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4F2D240-5756-B13E-BD97-8094C40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5797550"/>
            <a:ext cx="6049962" cy="7143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>
            <a:extLst>
              <a:ext uri="{FF2B5EF4-FFF2-40B4-BE49-F238E27FC236}">
                <a16:creationId xmlns:a16="http://schemas.microsoft.com/office/drawing/2014/main" id="{F6C6F9AB-86A9-8F37-4E5D-F8E62A918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E866CBA4-5C8C-7C75-3044-61B33D75C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700732-18A9-4F95-9BD4-222F181F5190}" type="slidenum">
              <a:rPr lang="de-DE" altLang="de-DE" sz="800"/>
              <a:pPr eaLnBrk="1" hangingPunct="1"/>
              <a:t>2</a:t>
            </a:fld>
            <a:endParaRPr lang="de-DE" altLang="de-DE" sz="8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3D7D265C-CD77-6B7F-48E7-4FC23291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>
                <a:latin typeface="Trade Gothic Next" panose="020B0503040303020004" pitchFamily="34" charset="0"/>
              </a:rPr>
              <a:t>E</a:t>
            </a:r>
            <a:r>
              <a:rPr lang="de-DE" altLang="de-DE" dirty="0">
                <a:solidFill>
                  <a:srgbClr val="590D08"/>
                </a:solidFill>
                <a:latin typeface="Trade Gothic Next" panose="020B0503040303020004" pitchFamily="34" charset="0"/>
              </a:rPr>
              <a:t>rst</a:t>
            </a:r>
            <a:r>
              <a:rPr lang="de-DE" altLang="de-DE" dirty="0">
                <a:latin typeface="Trade Gothic Next" panose="020B0503040303020004" pitchFamily="34" charset="0"/>
              </a:rPr>
              <a:t>e </a:t>
            </a:r>
            <a:r>
              <a:rPr lang="de-DE" alt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Ebene</a:t>
            </a:r>
          </a:p>
          <a:p>
            <a:pPr lvl="1"/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Zwischen den Ebenen kann man mit </a:t>
            </a:r>
            <a:r>
              <a:rPr lang="de-DE" altLang="de-DE" dirty="0" err="1">
                <a:solidFill>
                  <a:srgbClr val="F4F1EA"/>
                </a:solidFill>
                <a:latin typeface="Trade Gothic Next" panose="020B0503040303020004" pitchFamily="34" charset="0"/>
              </a:rPr>
              <a:t>Alt+Shift+Pfeil</a:t>
            </a:r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 rechts/links umschalten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1FAB8841-CB77-10F8-1606-7E2632FA0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AE6C77B-D23D-7F43-2CC2-FECBA2A51C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73949-89B6-4EC3-A963-BC2B62F54062}" type="slidenum">
              <a:rPr lang="de-DE" altLang="de-DE" sz="800"/>
              <a:pPr eaLnBrk="1" hangingPunct="1"/>
              <a:t>3</a:t>
            </a:fld>
            <a:endParaRPr lang="de-DE" altLang="de-DE" sz="8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68DF92E5-8C4B-0FF1-7570-DB40C3EACD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1738313"/>
            <a:ext cx="8207375" cy="1409700"/>
          </a:xfrm>
          <a:noFill/>
        </p:spPr>
        <p:txBody>
          <a:bodyPr/>
          <a:lstStyle/>
          <a:p>
            <a:r>
              <a:rPr lang="de-DE" altLang="de-DE"/>
              <a:t>Kapiteltrennseite</a:t>
            </a:r>
            <a:br>
              <a:rPr lang="de-DE" altLang="de-DE" b="0"/>
            </a:br>
            <a:r>
              <a:rPr lang="de-DE" altLang="de-DE" b="0"/>
              <a:t>den Untertitel bitte händisch als nicht-fett formatieren</a:t>
            </a:r>
            <a:endParaRPr lang="de-DE" alt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4">
            <a:extLst>
              <a:ext uri="{FF2B5EF4-FFF2-40B4-BE49-F238E27FC236}">
                <a16:creationId xmlns:a16="http://schemas.microsoft.com/office/drawing/2014/main" id="{7CE6CC22-468F-27BC-34EE-E6E78BBA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5BE8FF21-6C6F-9563-FF2A-CC9FB1046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FC9EED-A918-44DB-B56A-134C75959965}" type="slidenum">
              <a:rPr lang="de-DE" altLang="de-DE" sz="800"/>
              <a:pPr eaLnBrk="1" hangingPunct="1"/>
              <a:t>4</a:t>
            </a:fld>
            <a:endParaRPr lang="de-DE" altLang="de-DE" sz="8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3AFCA3F-7FA8-7B0E-E730-33191FC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Das ist eine Beispielseite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mit einer Auflistung von Fakten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4E270BC-9238-FD7B-B7DB-A13586F7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altLang="de-DE">
                <a:latin typeface="Arial" panose="020B0604020202020204" pitchFamily="34" charset="0"/>
              </a:rPr>
              <a:t>Das Aufzählungszeichen ist in der zweiten Einzugsebene eingerichtet. 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>
                <a:latin typeface="Arial" panose="020B0604020202020204" pitchFamily="34" charset="0"/>
              </a:rPr>
              <a:t>Die zweite Einzugsebene erreicht man mit Alt+Shift+Pfeil rechts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2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1">
            <a:extLst>
              <a:ext uri="{FF2B5EF4-FFF2-40B4-BE49-F238E27FC236}">
                <a16:creationId xmlns:a16="http://schemas.microsoft.com/office/drawing/2014/main" id="{B47F5BE3-CAAD-CFEA-87D4-5A595490F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26510430-66A5-9847-7F9C-E0746DBDC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CCB3B-5B02-4327-9A03-7CFBF838723D}" type="slidenum">
              <a:rPr lang="de-DE" altLang="de-DE" sz="800"/>
              <a:pPr eaLnBrk="1" hangingPunct="1"/>
              <a:t>5</a:t>
            </a:fld>
            <a:endParaRPr lang="de-DE" altLang="de-DE" sz="800"/>
          </a:p>
        </p:txBody>
      </p:sp>
      <p:sp>
        <p:nvSpPr>
          <p:cNvPr id="10244" name="Titel 7">
            <a:extLst>
              <a:ext uri="{FF2B5EF4-FFF2-40B4-BE49-F238E27FC236}">
                <a16:creationId xmlns:a16="http://schemas.microsoft.com/office/drawing/2014/main" id="{67705DF4-1ADF-BCAB-10D8-F903006577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Text und 4 Bilder</a:t>
            </a:r>
          </a:p>
        </p:txBody>
      </p:sp>
      <p:sp>
        <p:nvSpPr>
          <p:cNvPr id="10245" name="Fußzeilenplatzhalter 5">
            <a:extLst>
              <a:ext uri="{FF2B5EF4-FFF2-40B4-BE49-F238E27FC236}">
                <a16:creationId xmlns:a16="http://schemas.microsoft.com/office/drawing/2014/main" id="{BCC3CB87-CE66-7557-A7B9-5093CF95550B}"/>
              </a:ext>
            </a:extLst>
          </p:cNvPr>
          <p:cNvSpPr txBox="1">
            <a:spLocks noGrp="1"/>
          </p:cNvSpPr>
          <p:nvPr/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6" name="Foliennummernplatzhalter 6">
            <a:extLst>
              <a:ext uri="{FF2B5EF4-FFF2-40B4-BE49-F238E27FC236}">
                <a16:creationId xmlns:a16="http://schemas.microsoft.com/office/drawing/2014/main" id="{367D5172-2A75-C7C6-A5C5-A0F5D6C067F3}"/>
              </a:ext>
            </a:extLst>
          </p:cNvPr>
          <p:cNvSpPr txBox="1">
            <a:spLocks noGrp="1"/>
          </p:cNvSpPr>
          <p:nvPr/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</a:pPr>
            <a:fld id="{0973CFD6-2F4D-47B6-8F9F-64CEDAFD9363}" type="slidenum">
              <a:rPr lang="de-DE" altLang="de-DE" sz="800"/>
              <a:pPr algn="r" eaLnBrk="1" hangingPunct="1">
                <a:lnSpc>
                  <a:spcPct val="100000"/>
                </a:lnSpc>
                <a:buFontTx/>
                <a:buNone/>
              </a:pPr>
              <a:t>5</a:t>
            </a:fld>
            <a:endParaRPr lang="de-DE" altLang="de-DE" sz="800"/>
          </a:p>
        </p:txBody>
      </p:sp>
      <p:sp>
        <p:nvSpPr>
          <p:cNvPr id="10247" name="Textplatzhalter 8">
            <a:extLst>
              <a:ext uri="{FF2B5EF4-FFF2-40B4-BE49-F238E27FC236}">
                <a16:creationId xmlns:a16="http://schemas.microsoft.com/office/drawing/2014/main" id="{784C4F4C-F005-4218-6018-27F34EB4991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5900" y="1763713"/>
            <a:ext cx="4032250" cy="4105275"/>
          </a:xfrm>
        </p:spPr>
        <p:txBody>
          <a:bodyPr/>
          <a:lstStyle/>
          <a:p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10248" name="Inhaltsplatzhalter 9">
            <a:extLst>
              <a:ext uri="{FF2B5EF4-FFF2-40B4-BE49-F238E27FC236}">
                <a16:creationId xmlns:a16="http://schemas.microsoft.com/office/drawing/2014/main" id="{0F7A3D32-3B59-9D04-1F36-3ACC9797D1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183515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49" name="Textplatzhalter 10">
            <a:extLst>
              <a:ext uri="{FF2B5EF4-FFF2-40B4-BE49-F238E27FC236}">
                <a16:creationId xmlns:a16="http://schemas.microsoft.com/office/drawing/2014/main" id="{D5DD087D-D51A-0413-C35C-937D72D74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3778250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0" name="Inhaltsplatzhalter 11">
            <a:extLst>
              <a:ext uri="{FF2B5EF4-FFF2-40B4-BE49-F238E27FC236}">
                <a16:creationId xmlns:a16="http://schemas.microsoft.com/office/drawing/2014/main" id="{4EB313B9-3C53-BFA6-85ED-0D1985C2C58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183515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1" name="Textplatzhalter 12">
            <a:extLst>
              <a:ext uri="{FF2B5EF4-FFF2-40B4-BE49-F238E27FC236}">
                <a16:creationId xmlns:a16="http://schemas.microsoft.com/office/drawing/2014/main" id="{BA07D912-730C-65C9-174A-4F0495F2C1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3778250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2" name="Inhaltsplatzhalter 13">
            <a:extLst>
              <a:ext uri="{FF2B5EF4-FFF2-40B4-BE49-F238E27FC236}">
                <a16:creationId xmlns:a16="http://schemas.microsoft.com/office/drawing/2014/main" id="{5B0E375F-8495-9B20-FEEE-BC18140EDCB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392430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3" name="Textplatzhalter 14">
            <a:extLst>
              <a:ext uri="{FF2B5EF4-FFF2-40B4-BE49-F238E27FC236}">
                <a16:creationId xmlns:a16="http://schemas.microsoft.com/office/drawing/2014/main" id="{71F6067D-707F-4ACA-514F-C11B4FA65B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5865813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4" name="Inhaltsplatzhalter 15">
            <a:extLst>
              <a:ext uri="{FF2B5EF4-FFF2-40B4-BE49-F238E27FC236}">
                <a16:creationId xmlns:a16="http://schemas.microsoft.com/office/drawing/2014/main" id="{61688ADF-48FB-735F-0DCB-8304ADD8A0F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392430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5" name="Textplatzhalter 16">
            <a:extLst>
              <a:ext uri="{FF2B5EF4-FFF2-40B4-BE49-F238E27FC236}">
                <a16:creationId xmlns:a16="http://schemas.microsoft.com/office/drawing/2014/main" id="{BA8DE6D6-5ABD-A98F-91C4-9831FF5ED8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5865813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101F7C4-8CE3-1E68-5064-095BE368902D}"/>
              </a:ext>
            </a:extLst>
          </p:cNvPr>
          <p:cNvGrpSpPr/>
          <p:nvPr/>
        </p:nvGrpSpPr>
        <p:grpSpPr>
          <a:xfrm>
            <a:off x="-324135" y="1619907"/>
            <a:ext cx="9703034" cy="3889566"/>
            <a:chOff x="-313677" y="1846304"/>
            <a:chExt cx="9703034" cy="3889566"/>
          </a:xfrm>
        </p:grpSpPr>
        <p:pic>
          <p:nvPicPr>
            <p:cNvPr id="11318" name="Picture 11">
              <a:extLst>
                <a:ext uri="{FF2B5EF4-FFF2-40B4-BE49-F238E27FC236}">
                  <a16:creationId xmlns:a16="http://schemas.microsoft.com/office/drawing/2014/main" id="{94B39C44-8B1D-86EF-C8BE-2630C36B9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344" y="5012726"/>
              <a:ext cx="761173" cy="50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15" name="Grafik 11314">
              <a:extLst>
                <a:ext uri="{FF2B5EF4-FFF2-40B4-BE49-F238E27FC236}">
                  <a16:creationId xmlns:a16="http://schemas.microsoft.com/office/drawing/2014/main" id="{4EF3AE3F-D7F1-5B9A-A60C-0255FD1F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81" y="3796082"/>
              <a:ext cx="695448" cy="457275"/>
            </a:xfrm>
            <a:prstGeom prst="rect">
              <a:avLst/>
            </a:prstGeom>
          </p:spPr>
        </p:pic>
        <p:sp>
          <p:nvSpPr>
            <p:cNvPr id="11299" name="Zylinder 11298">
              <a:extLst>
                <a:ext uri="{FF2B5EF4-FFF2-40B4-BE49-F238E27FC236}">
                  <a16:creationId xmlns:a16="http://schemas.microsoft.com/office/drawing/2014/main" id="{2997C7FD-D540-B6F9-3D33-2C3D4A324992}"/>
                </a:ext>
              </a:extLst>
            </p:cNvPr>
            <p:cNvSpPr/>
            <p:nvPr/>
          </p:nvSpPr>
          <p:spPr>
            <a:xfrm rot="5400000">
              <a:off x="5615199" y="2441736"/>
              <a:ext cx="1104927" cy="2197574"/>
            </a:xfrm>
            <a:prstGeom prst="can">
              <a:avLst/>
            </a:prstGeom>
            <a:solidFill>
              <a:srgbClr val="C61826"/>
            </a:solidFill>
            <a:ln>
              <a:solidFill>
                <a:srgbClr val="360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91" name="Zylinder 11290">
              <a:extLst>
                <a:ext uri="{FF2B5EF4-FFF2-40B4-BE49-F238E27FC236}">
                  <a16:creationId xmlns:a16="http://schemas.microsoft.com/office/drawing/2014/main" id="{F38F70F2-2400-C61A-8742-7EACD2F21881}"/>
                </a:ext>
              </a:extLst>
            </p:cNvPr>
            <p:cNvSpPr/>
            <p:nvPr/>
          </p:nvSpPr>
          <p:spPr>
            <a:xfrm rot="5400000">
              <a:off x="5853517" y="1367810"/>
              <a:ext cx="602248" cy="2171534"/>
            </a:xfrm>
            <a:prstGeom prst="can">
              <a:avLst/>
            </a:prstGeom>
            <a:solidFill>
              <a:srgbClr val="C61826"/>
            </a:solidFill>
            <a:ln>
              <a:solidFill>
                <a:srgbClr val="360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 descr="Tabelle mit einfarbiger Füllung">
              <a:extLst>
                <a:ext uri="{FF2B5EF4-FFF2-40B4-BE49-F238E27FC236}">
                  <a16:creationId xmlns:a16="http://schemas.microsoft.com/office/drawing/2014/main" id="{41A7AD7B-9DBE-02A1-B3ED-2007138D0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107" y="3575629"/>
              <a:ext cx="914400" cy="91440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F90917B-D0B5-D9CC-351C-8B1FF6C09C08}"/>
                </a:ext>
              </a:extLst>
            </p:cNvPr>
            <p:cNvSpPr txBox="1"/>
            <p:nvPr/>
          </p:nvSpPr>
          <p:spPr>
            <a:xfrm>
              <a:off x="872377" y="1846304"/>
              <a:ext cx="1800200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List </a:t>
              </a:r>
              <a:r>
                <a:rPr lang="de-DE" dirty="0" err="1">
                  <a:solidFill>
                    <a:srgbClr val="750E17"/>
                  </a:solidFill>
                  <a:latin typeface="Trade Gothic Next" panose="020B0503040303020004" pitchFamily="34" charset="0"/>
                </a:rPr>
                <a:t>of</a:t>
              </a:r>
              <a:r>
                <a:rPr lang="de-DE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 Artists</a:t>
              </a:r>
            </a:p>
          </p:txBody>
        </p:sp>
        <p:pic>
          <p:nvPicPr>
            <p:cNvPr id="7" name="Grafik 6" descr="Internet mit einfarbiger Füllung">
              <a:extLst>
                <a:ext uri="{FF2B5EF4-FFF2-40B4-BE49-F238E27FC236}">
                  <a16:creationId xmlns:a16="http://schemas.microsoft.com/office/drawing/2014/main" id="{A49E8284-2910-63C8-12E9-29C5244D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23920" y="2076653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Datenbank mit einfarbiger Füllung">
              <a:extLst>
                <a:ext uri="{FF2B5EF4-FFF2-40B4-BE49-F238E27FC236}">
                  <a16:creationId xmlns:a16="http://schemas.microsoft.com/office/drawing/2014/main" id="{6ADDCC11-F209-E333-DD21-F214E98E3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5861" y="3072554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Tabelle mit einfarbiger Füllung">
              <a:extLst>
                <a:ext uri="{FF2B5EF4-FFF2-40B4-BE49-F238E27FC236}">
                  <a16:creationId xmlns:a16="http://schemas.microsoft.com/office/drawing/2014/main" id="{B3FC173A-2D79-E2F5-7733-1D7343326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5074" y="2038306"/>
              <a:ext cx="914400" cy="91440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5E44F06-40BE-5675-CC0A-8FA409C02595}"/>
                </a:ext>
              </a:extLst>
            </p:cNvPr>
            <p:cNvSpPr txBox="1"/>
            <p:nvPr/>
          </p:nvSpPr>
          <p:spPr>
            <a:xfrm>
              <a:off x="566911" y="3146843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Lyrics Data </a:t>
              </a:r>
            </a:p>
            <a:p>
              <a:pPr algn="ctr"/>
              <a:r>
                <a:rPr lang="de-DE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German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83F0ED8-BB5E-7AE0-F9D1-A77D4A865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03169" y="3072554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Internet mit einfarbiger Füllung">
              <a:extLst>
                <a:ext uri="{FF2B5EF4-FFF2-40B4-BE49-F238E27FC236}">
                  <a16:creationId xmlns:a16="http://schemas.microsoft.com/office/drawing/2014/main" id="{0B510EDD-A1F4-C596-45F7-FF7281E2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32153" y="3530111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C85A9A4-4AA2-70D3-868F-9CF4A8924C8C}"/>
                </a:ext>
              </a:extLst>
            </p:cNvPr>
            <p:cNvSpPr txBox="1"/>
            <p:nvPr/>
          </p:nvSpPr>
          <p:spPr>
            <a:xfrm>
              <a:off x="-291920" y="3333030"/>
              <a:ext cx="1129040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C61826"/>
                  </a:solidFill>
                  <a:latin typeface="Trade Gothic Next" panose="020B0503040303020004" pitchFamily="34" charset="0"/>
                </a:rPr>
                <a:t>Genuis</a:t>
              </a:r>
              <a:r>
                <a:rPr lang="de-DE" dirty="0">
                  <a:solidFill>
                    <a:srgbClr val="C61826"/>
                  </a:solidFill>
                  <a:latin typeface="Trade Gothic Next" panose="020B0503040303020004" pitchFamily="34" charset="0"/>
                </a:rPr>
                <a:t> API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346AF3-3B31-8A23-58C3-746219640590}"/>
                </a:ext>
              </a:extLst>
            </p:cNvPr>
            <p:cNvSpPr txBox="1"/>
            <p:nvPr/>
          </p:nvSpPr>
          <p:spPr>
            <a:xfrm>
              <a:off x="-313677" y="1846304"/>
              <a:ext cx="1129040" cy="32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solidFill>
                    <a:srgbClr val="C61826"/>
                  </a:solidFill>
                  <a:latin typeface="Trade Gothic Next" panose="020B0503040303020004" pitchFamily="34" charset="0"/>
                </a:rPr>
                <a:t>tbd</a:t>
              </a:r>
              <a:endParaRPr lang="de-DE" dirty="0">
                <a:solidFill>
                  <a:srgbClr val="C61826"/>
                </a:solidFill>
                <a:latin typeface="Trade Gothic Next" panose="020B0503040303020004" pitchFamily="34" charset="0"/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43799C6-0BD1-91B5-DE5E-E2B06368CCE5}"/>
                </a:ext>
              </a:extLst>
            </p:cNvPr>
            <p:cNvCxnSpPr>
              <a:cxnSpLocks/>
            </p:cNvCxnSpPr>
            <p:nvPr/>
          </p:nvCxnSpPr>
          <p:spPr>
            <a:xfrm>
              <a:off x="729108" y="2533853"/>
              <a:ext cx="268497" cy="0"/>
            </a:xfrm>
            <a:prstGeom prst="straightConnector1">
              <a:avLst/>
            </a:prstGeom>
            <a:ln w="44450">
              <a:solidFill>
                <a:srgbClr val="C618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F9F1998D-6C59-B5DE-9F7D-DB44D9B3822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72600" y="2883467"/>
              <a:ext cx="771791" cy="449563"/>
            </a:xfrm>
            <a:prstGeom prst="straightConnector1">
              <a:avLst/>
            </a:prstGeom>
            <a:ln w="44450">
              <a:solidFill>
                <a:srgbClr val="C618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292AE11-E0D0-E189-A2C7-C161569DF9B1}"/>
                </a:ext>
              </a:extLst>
            </p:cNvPr>
            <p:cNvCxnSpPr>
              <a:cxnSpLocks/>
            </p:cNvCxnSpPr>
            <p:nvPr/>
          </p:nvCxnSpPr>
          <p:spPr>
            <a:xfrm>
              <a:off x="705982" y="3929209"/>
              <a:ext cx="275154" cy="0"/>
            </a:xfrm>
            <a:prstGeom prst="straightConnector1">
              <a:avLst/>
            </a:prstGeom>
            <a:ln w="44450">
              <a:solidFill>
                <a:srgbClr val="C618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87948E-D16D-8E14-4DBD-EF89D73C0BBB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55" y="2863732"/>
              <a:ext cx="370982" cy="435027"/>
            </a:xfrm>
            <a:prstGeom prst="straightConnector1">
              <a:avLst/>
            </a:prstGeom>
            <a:ln w="44450">
              <a:solidFill>
                <a:srgbClr val="750E1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D0A8F78-1B23-7397-CEF3-DB6BCCCAABC4}"/>
                </a:ext>
              </a:extLst>
            </p:cNvPr>
            <p:cNvSpPr txBox="1"/>
            <p:nvPr/>
          </p:nvSpPr>
          <p:spPr>
            <a:xfrm>
              <a:off x="2263131" y="2533853"/>
              <a:ext cx="1049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36060A"/>
                  </a:solidFill>
                  <a:latin typeface="Trade Gothic Next" panose="020B0503040303020004" pitchFamily="34" charset="0"/>
                </a:rPr>
                <a:t>Final Raw </a:t>
              </a:r>
            </a:p>
            <a:p>
              <a:pPr algn="ctr"/>
              <a:r>
                <a:rPr lang="de-DE" dirty="0">
                  <a:solidFill>
                    <a:srgbClr val="36060A"/>
                  </a:solidFill>
                  <a:latin typeface="Trade Gothic Next" panose="020B0503040303020004" pitchFamily="34" charset="0"/>
                </a:rPr>
                <a:t>Data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5EB7EFB-6885-450A-1988-39686F8EA33E}"/>
                </a:ext>
              </a:extLst>
            </p:cNvPr>
            <p:cNvCxnSpPr>
              <a:cxnSpLocks/>
            </p:cNvCxnSpPr>
            <p:nvPr/>
          </p:nvCxnSpPr>
          <p:spPr>
            <a:xfrm>
              <a:off x="3150072" y="3482590"/>
              <a:ext cx="342217" cy="0"/>
            </a:xfrm>
            <a:prstGeom prst="straightConnector1">
              <a:avLst/>
            </a:prstGeom>
            <a:ln w="44450">
              <a:solidFill>
                <a:srgbClr val="3606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C47DF3F-C327-0AA9-9030-B82FE6D2F4EF}"/>
                </a:ext>
              </a:extLst>
            </p:cNvPr>
            <p:cNvSpPr txBox="1"/>
            <p:nvPr/>
          </p:nvSpPr>
          <p:spPr>
            <a:xfrm>
              <a:off x="3090429" y="2533853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solidFill>
                    <a:srgbClr val="36060A"/>
                  </a:solidFill>
                  <a:latin typeface="Trade Gothic Next" panose="020B0503040303020004" pitchFamily="34" charset="0"/>
                </a:rPr>
                <a:t>Elastic</a:t>
              </a:r>
              <a:r>
                <a:rPr lang="de-DE" dirty="0">
                  <a:solidFill>
                    <a:srgbClr val="36060A"/>
                  </a:solidFill>
                  <a:latin typeface="Trade Gothic Next" panose="020B0503040303020004" pitchFamily="34" charset="0"/>
                </a:rPr>
                <a:t> </a:t>
              </a:r>
            </a:p>
            <a:p>
              <a:pPr algn="ctr"/>
              <a:r>
                <a:rPr lang="de-DE" dirty="0">
                  <a:solidFill>
                    <a:srgbClr val="36060A"/>
                  </a:solidFill>
                  <a:latin typeface="Trade Gothic Next" panose="020B0503040303020004" pitchFamily="34" charset="0"/>
                </a:rPr>
                <a:t>Search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5F7F5B9-48E7-B2C1-9DEC-449FC600E796}"/>
                </a:ext>
              </a:extLst>
            </p:cNvPr>
            <p:cNvCxnSpPr>
              <a:cxnSpLocks/>
            </p:cNvCxnSpPr>
            <p:nvPr/>
          </p:nvCxnSpPr>
          <p:spPr>
            <a:xfrm>
              <a:off x="4514302" y="3589700"/>
              <a:ext cx="491486" cy="9115"/>
            </a:xfrm>
            <a:prstGeom prst="straightConnector1">
              <a:avLst/>
            </a:prstGeom>
            <a:ln w="44450">
              <a:solidFill>
                <a:srgbClr val="3606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4" name="Gerade Verbindung mit Pfeil 11263">
              <a:extLst>
                <a:ext uri="{FF2B5EF4-FFF2-40B4-BE49-F238E27FC236}">
                  <a16:creationId xmlns:a16="http://schemas.microsoft.com/office/drawing/2014/main" id="{441AA7D4-999D-F54C-3863-30133131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095" y="2592015"/>
              <a:ext cx="416069" cy="771730"/>
            </a:xfrm>
            <a:prstGeom prst="straightConnector1">
              <a:avLst/>
            </a:prstGeom>
            <a:ln w="44450">
              <a:solidFill>
                <a:srgbClr val="3606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6" name="Gerade Verbindung mit Pfeil 11275">
              <a:extLst>
                <a:ext uri="{FF2B5EF4-FFF2-40B4-BE49-F238E27FC236}">
                  <a16:creationId xmlns:a16="http://schemas.microsoft.com/office/drawing/2014/main" id="{4269637F-EF20-2C17-40B6-8B8A5B4D0683}"/>
                </a:ext>
              </a:extLst>
            </p:cNvPr>
            <p:cNvCxnSpPr>
              <a:cxnSpLocks/>
            </p:cNvCxnSpPr>
            <p:nvPr/>
          </p:nvCxnSpPr>
          <p:spPr>
            <a:xfrm>
              <a:off x="4514302" y="3874709"/>
              <a:ext cx="491486" cy="661522"/>
            </a:xfrm>
            <a:prstGeom prst="straightConnector1">
              <a:avLst/>
            </a:prstGeom>
            <a:ln w="44450">
              <a:solidFill>
                <a:srgbClr val="3606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Textfeld 11279">
              <a:extLst>
                <a:ext uri="{FF2B5EF4-FFF2-40B4-BE49-F238E27FC236}">
                  <a16:creationId xmlns:a16="http://schemas.microsoft.com/office/drawing/2014/main" id="{9893C6A8-C90E-4924-4858-98F921327E2B}"/>
                </a:ext>
              </a:extLst>
            </p:cNvPr>
            <p:cNvSpPr txBox="1"/>
            <p:nvPr/>
          </p:nvSpPr>
          <p:spPr>
            <a:xfrm>
              <a:off x="5280694" y="2169357"/>
              <a:ext cx="15632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Basic </a:t>
              </a:r>
              <a:r>
                <a:rPr lang="de-DE" dirty="0" err="1">
                  <a:solidFill>
                    <a:schemeClr val="bg1"/>
                  </a:solidFill>
                  <a:latin typeface="Trade Gothic Next" panose="020B0503040303020004" pitchFamily="34" charset="0"/>
                </a:rPr>
                <a:t>Metric</a:t>
              </a:r>
              <a:r>
                <a:rPr lang="de-DE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 Analysis</a:t>
              </a:r>
            </a:p>
          </p:txBody>
        </p:sp>
        <p:sp>
          <p:nvSpPr>
            <p:cNvPr id="11281" name="Textfeld 11280">
              <a:extLst>
                <a:ext uri="{FF2B5EF4-FFF2-40B4-BE49-F238E27FC236}">
                  <a16:creationId xmlns:a16="http://schemas.microsoft.com/office/drawing/2014/main" id="{E2767A7B-C3C3-002B-A8D5-9635D632F38D}"/>
                </a:ext>
              </a:extLst>
            </p:cNvPr>
            <p:cNvSpPr txBox="1"/>
            <p:nvPr/>
          </p:nvSpPr>
          <p:spPr>
            <a:xfrm>
              <a:off x="5004457" y="3175539"/>
              <a:ext cx="206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External Framework Analysis (e.g. </a:t>
              </a:r>
              <a:r>
                <a:rPr lang="de-DE" sz="1200" dirty="0" err="1">
                  <a:solidFill>
                    <a:schemeClr val="bg1"/>
                  </a:solidFill>
                  <a:latin typeface="Trade Gothic Next" panose="020B0503040303020004" pitchFamily="34" charset="0"/>
                </a:rPr>
                <a:t>HateSonar</a:t>
              </a:r>
              <a:r>
                <a:rPr lang="de-DE" sz="1200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, NLTK Sentiment Analysis, </a:t>
              </a:r>
              <a:r>
                <a:rPr lang="de-DE" sz="1200" dirty="0" err="1">
                  <a:solidFill>
                    <a:schemeClr val="bg1"/>
                  </a:solidFill>
                  <a:latin typeface="Trade Gothic Next" panose="020B0503040303020004" pitchFamily="34" charset="0"/>
                </a:rPr>
                <a:t>GermanSentimentBert</a:t>
              </a:r>
              <a:r>
                <a:rPr lang="de-DE" sz="1200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)</a:t>
              </a:r>
            </a:p>
          </p:txBody>
        </p:sp>
        <p:sp>
          <p:nvSpPr>
            <p:cNvPr id="11295" name="Textfeld 11294">
              <a:extLst>
                <a:ext uri="{FF2B5EF4-FFF2-40B4-BE49-F238E27FC236}">
                  <a16:creationId xmlns:a16="http://schemas.microsoft.com/office/drawing/2014/main" id="{024B42DD-3C0D-745E-4FCF-140335B793D6}"/>
                </a:ext>
              </a:extLst>
            </p:cNvPr>
            <p:cNvSpPr txBox="1"/>
            <p:nvPr/>
          </p:nvSpPr>
          <p:spPr>
            <a:xfrm>
              <a:off x="1024128" y="4520070"/>
              <a:ext cx="2216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Lyrics Data </a:t>
              </a:r>
              <a:r>
                <a:rPr lang="de-DE" sz="1200" dirty="0" err="1">
                  <a:solidFill>
                    <a:srgbClr val="750E17"/>
                  </a:solidFill>
                  <a:latin typeface="Trade Gothic Next" panose="020B0503040303020004" pitchFamily="34" charset="0"/>
                </a:rPr>
                <a:t>Translated</a:t>
              </a:r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 </a:t>
              </a:r>
            </a:p>
            <a:p>
              <a:pPr algn="ctr"/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(</a:t>
              </a:r>
              <a:r>
                <a:rPr lang="de-DE" sz="1200" dirty="0" err="1">
                  <a:solidFill>
                    <a:srgbClr val="750E17"/>
                  </a:solidFill>
                  <a:latin typeface="Trade Gothic Next" panose="020B0503040303020004" pitchFamily="34" charset="0"/>
                </a:rPr>
                <a:t>using</a:t>
              </a:r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 DL </a:t>
              </a:r>
              <a:r>
                <a:rPr lang="de-DE" sz="1200" dirty="0" err="1">
                  <a:solidFill>
                    <a:srgbClr val="750E17"/>
                  </a:solidFill>
                  <a:latin typeface="Trade Gothic Next" panose="020B0503040303020004" pitchFamily="34" charset="0"/>
                </a:rPr>
                <a:t>Translate</a:t>
              </a:r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 )</a:t>
              </a:r>
            </a:p>
            <a:p>
              <a:pPr algn="ctr"/>
              <a:r>
                <a:rPr lang="de-DE" sz="1200" dirty="0">
                  <a:solidFill>
                    <a:srgbClr val="750E17"/>
                  </a:solidFill>
                  <a:latin typeface="Trade Gothic Next" panose="020B0503040303020004" pitchFamily="34" charset="0"/>
                </a:rPr>
                <a:t>   </a:t>
              </a:r>
            </a:p>
          </p:txBody>
        </p:sp>
        <p:sp>
          <p:nvSpPr>
            <p:cNvPr id="11302" name="Zylinder 11301">
              <a:extLst>
                <a:ext uri="{FF2B5EF4-FFF2-40B4-BE49-F238E27FC236}">
                  <a16:creationId xmlns:a16="http://schemas.microsoft.com/office/drawing/2014/main" id="{3650C3F1-13DB-4C1E-924E-FD1C0D4F66D6}"/>
                </a:ext>
              </a:extLst>
            </p:cNvPr>
            <p:cNvSpPr/>
            <p:nvPr/>
          </p:nvSpPr>
          <p:spPr>
            <a:xfrm rot="5400000">
              <a:off x="5907934" y="3468059"/>
              <a:ext cx="602248" cy="2136345"/>
            </a:xfrm>
            <a:prstGeom prst="can">
              <a:avLst/>
            </a:prstGeom>
            <a:solidFill>
              <a:srgbClr val="C61826"/>
            </a:solidFill>
            <a:ln>
              <a:solidFill>
                <a:srgbClr val="360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03" name="Textfeld 11302">
              <a:extLst>
                <a:ext uri="{FF2B5EF4-FFF2-40B4-BE49-F238E27FC236}">
                  <a16:creationId xmlns:a16="http://schemas.microsoft.com/office/drawing/2014/main" id="{B422DE2B-72E1-3A1D-AD44-77CA3E0C6BC3}"/>
                </a:ext>
              </a:extLst>
            </p:cNvPr>
            <p:cNvSpPr txBox="1"/>
            <p:nvPr/>
          </p:nvSpPr>
          <p:spPr>
            <a:xfrm>
              <a:off x="5227124" y="4286020"/>
              <a:ext cx="17745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00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Optional: Self-</a:t>
              </a:r>
              <a:r>
                <a:rPr lang="de-DE" sz="1300" dirty="0" err="1">
                  <a:solidFill>
                    <a:schemeClr val="bg1"/>
                  </a:solidFill>
                  <a:latin typeface="Trade Gothic Next" panose="020B0503040303020004" pitchFamily="34" charset="0"/>
                </a:rPr>
                <a:t>implementend</a:t>
              </a:r>
              <a:r>
                <a:rPr lang="de-DE" sz="1300" dirty="0">
                  <a:solidFill>
                    <a:schemeClr val="bg1"/>
                  </a:solidFill>
                  <a:latin typeface="Trade Gothic Next" panose="020B0503040303020004" pitchFamily="34" charset="0"/>
                </a:rPr>
                <a:t> Models</a:t>
              </a:r>
            </a:p>
          </p:txBody>
        </p:sp>
        <p:cxnSp>
          <p:nvCxnSpPr>
            <p:cNvPr id="11304" name="Gerade Verbindung mit Pfeil 11303">
              <a:extLst>
                <a:ext uri="{FF2B5EF4-FFF2-40B4-BE49-F238E27FC236}">
                  <a16:creationId xmlns:a16="http://schemas.microsoft.com/office/drawing/2014/main" id="{FEAE3C22-9158-2FA9-C810-9AFF74B58AA6}"/>
                </a:ext>
              </a:extLst>
            </p:cNvPr>
            <p:cNvCxnSpPr>
              <a:cxnSpLocks/>
            </p:cNvCxnSpPr>
            <p:nvPr/>
          </p:nvCxnSpPr>
          <p:spPr>
            <a:xfrm>
              <a:off x="7452175" y="2446356"/>
              <a:ext cx="416069" cy="793730"/>
            </a:xfrm>
            <a:prstGeom prst="straightConnector1">
              <a:avLst/>
            </a:prstGeom>
            <a:ln w="44450">
              <a:solidFill>
                <a:srgbClr val="C618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6" name="Gerade Verbindung mit Pfeil 11305">
              <a:extLst>
                <a:ext uri="{FF2B5EF4-FFF2-40B4-BE49-F238E27FC236}">
                  <a16:creationId xmlns:a16="http://schemas.microsoft.com/office/drawing/2014/main" id="{BE80D363-3F6D-8F7E-C5F2-774143E3B5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1221" y="3504460"/>
              <a:ext cx="377976" cy="0"/>
            </a:xfrm>
            <a:prstGeom prst="straightConnector1">
              <a:avLst/>
            </a:prstGeom>
            <a:ln w="44450">
              <a:solidFill>
                <a:srgbClr val="C618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8" name="Gerade Verbindung mit Pfeil 11307">
              <a:extLst>
                <a:ext uri="{FF2B5EF4-FFF2-40B4-BE49-F238E27FC236}">
                  <a16:creationId xmlns:a16="http://schemas.microsoft.com/office/drawing/2014/main" id="{B69B4529-3351-1927-1A8A-0BDD535DC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175" y="3784744"/>
              <a:ext cx="443977" cy="747497"/>
            </a:xfrm>
            <a:prstGeom prst="straightConnector1">
              <a:avLst/>
            </a:prstGeom>
            <a:ln w="44450">
              <a:solidFill>
                <a:srgbClr val="C618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12" name="Grafik 11311" descr="Fernsehen mit einfarbiger Füllung">
              <a:extLst>
                <a:ext uri="{FF2B5EF4-FFF2-40B4-BE49-F238E27FC236}">
                  <a16:creationId xmlns:a16="http://schemas.microsoft.com/office/drawing/2014/main" id="{34071518-8861-72B0-7F49-3B53EDDB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284" y="2870344"/>
              <a:ext cx="914400" cy="914400"/>
            </a:xfrm>
            <a:prstGeom prst="rect">
              <a:avLst/>
            </a:prstGeom>
          </p:spPr>
        </p:pic>
        <p:sp>
          <p:nvSpPr>
            <p:cNvPr id="11313" name="Textfeld 11312">
              <a:extLst>
                <a:ext uri="{FF2B5EF4-FFF2-40B4-BE49-F238E27FC236}">
                  <a16:creationId xmlns:a16="http://schemas.microsoft.com/office/drawing/2014/main" id="{948A574A-DF04-8CF3-2C27-99F3367CD6D5}"/>
                </a:ext>
              </a:extLst>
            </p:cNvPr>
            <p:cNvSpPr txBox="1"/>
            <p:nvPr/>
          </p:nvSpPr>
          <p:spPr>
            <a:xfrm>
              <a:off x="7906931" y="3802213"/>
              <a:ext cx="1482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36060A"/>
                  </a:solidFill>
                  <a:latin typeface="Trade Gothic Next" panose="020B0503040303020004" pitchFamily="34" charset="0"/>
                </a:rPr>
                <a:t>Interpretation /</a:t>
              </a:r>
            </a:p>
            <a:p>
              <a:pPr algn="ctr"/>
              <a:r>
                <a:rPr lang="de-DE" dirty="0" err="1">
                  <a:solidFill>
                    <a:srgbClr val="36060A"/>
                  </a:solidFill>
                  <a:latin typeface="Trade Gothic Next" panose="020B0503040303020004" pitchFamily="34" charset="0"/>
                </a:rPr>
                <a:t>Visualization</a:t>
              </a:r>
              <a:endParaRPr lang="de-DE" dirty="0">
                <a:solidFill>
                  <a:srgbClr val="36060A"/>
                </a:solidFill>
                <a:latin typeface="Trade Gothic Next" panose="020B0503040303020004" pitchFamily="34" charset="0"/>
              </a:endParaRPr>
            </a:p>
          </p:txBody>
        </p:sp>
        <p:pic>
          <p:nvPicPr>
            <p:cNvPr id="11316" name="Grafik 11315" descr="Tabelle mit einfarbiger Füllung">
              <a:extLst>
                <a:ext uri="{FF2B5EF4-FFF2-40B4-BE49-F238E27FC236}">
                  <a16:creationId xmlns:a16="http://schemas.microsoft.com/office/drawing/2014/main" id="{65077440-3020-DDB6-B57F-6D21C54A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4994" y="4821470"/>
              <a:ext cx="914400" cy="914400"/>
            </a:xfrm>
            <a:prstGeom prst="rect">
              <a:avLst/>
            </a:prstGeom>
          </p:spPr>
        </p:pic>
        <p:cxnSp>
          <p:nvCxnSpPr>
            <p:cNvPr id="11331" name="Verbinder: gewinkelt 11330">
              <a:extLst>
                <a:ext uri="{FF2B5EF4-FFF2-40B4-BE49-F238E27FC236}">
                  <a16:creationId xmlns:a16="http://schemas.microsoft.com/office/drawing/2014/main" id="{BEAFAC7C-3436-CCDD-C4ED-F516A2BAC9D0}"/>
                </a:ext>
              </a:extLst>
            </p:cNvPr>
            <p:cNvCxnSpPr>
              <a:cxnSpLocks/>
              <a:endCxn id="11316" idx="1"/>
            </p:cNvCxnSpPr>
            <p:nvPr/>
          </p:nvCxnSpPr>
          <p:spPr>
            <a:xfrm rot="16200000" flipH="1">
              <a:off x="1120410" y="4674086"/>
              <a:ext cx="788642" cy="420526"/>
            </a:xfrm>
            <a:prstGeom prst="bentConnector2">
              <a:avLst/>
            </a:prstGeom>
            <a:ln w="44450">
              <a:solidFill>
                <a:srgbClr val="750E1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4" name="Verbinder: gewinkelt 11333">
              <a:extLst>
                <a:ext uri="{FF2B5EF4-FFF2-40B4-BE49-F238E27FC236}">
                  <a16:creationId xmlns:a16="http://schemas.microsoft.com/office/drawing/2014/main" id="{3FA9F078-2A8E-78FC-9916-2FF5AA7BE1A8}"/>
                </a:ext>
              </a:extLst>
            </p:cNvPr>
            <p:cNvCxnSpPr>
              <a:cxnSpLocks/>
              <a:stCxn id="11316" idx="3"/>
            </p:cNvCxnSpPr>
            <p:nvPr/>
          </p:nvCxnSpPr>
          <p:spPr>
            <a:xfrm flipV="1">
              <a:off x="2639394" y="4131766"/>
              <a:ext cx="312835" cy="1146904"/>
            </a:xfrm>
            <a:prstGeom prst="bentConnector2">
              <a:avLst/>
            </a:prstGeom>
            <a:ln w="44450">
              <a:solidFill>
                <a:srgbClr val="750E1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9" name="Gerade Verbindung mit Pfeil 11338">
              <a:extLst>
                <a:ext uri="{FF2B5EF4-FFF2-40B4-BE49-F238E27FC236}">
                  <a16:creationId xmlns:a16="http://schemas.microsoft.com/office/drawing/2014/main" id="{3F090A02-3D27-58A4-39B7-E0E94F971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6359" y="3671626"/>
              <a:ext cx="419312" cy="412543"/>
            </a:xfrm>
            <a:prstGeom prst="straightConnector1">
              <a:avLst/>
            </a:prstGeom>
            <a:ln w="44450">
              <a:solidFill>
                <a:srgbClr val="750E1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2DC713-4D58-D962-F520-5301ADA8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" y="1763923"/>
            <a:ext cx="7956786" cy="3201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Benutzerdefiniert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</vt:lpstr>
      <vt:lpstr>Hauptmaster</vt:lpstr>
      <vt:lpstr>Inhaltsverzeichnis</vt:lpstr>
      <vt:lpstr>Titelseite der Präsentation Den Untertitel bitte händisch als nicht-fett formatieren.</vt:lpstr>
      <vt:lpstr>PowerPoint-Präsentation</vt:lpstr>
      <vt:lpstr>Kapiteltrennseite den Untertitel bitte händisch als nicht-fett formatieren</vt:lpstr>
      <vt:lpstr>Das ist eine Beispielseite mit einer Auflistung von Fakten</vt:lpstr>
      <vt:lpstr>Text und 4 Bilder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19</cp:revision>
  <dcterms:created xsi:type="dcterms:W3CDTF">2011-07-18T09:07:28Z</dcterms:created>
  <dcterms:modified xsi:type="dcterms:W3CDTF">2022-10-28T16:24:25Z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