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83" autoAdjust="0"/>
  </p:normalViewPr>
  <p:slideViewPr>
    <p:cSldViewPr snapToGrid="0" snapToObjects="1">
      <p:cViewPr varScale="1">
        <p:scale>
          <a:sx n="78" d="100"/>
          <a:sy n="78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80EB-10CA-9A4B-9A84-FAD5A9A008F3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C457-EE89-BE4B-BF96-E9C70884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Hi, In this tutorial I will show you how to use the Signal Tap II Logic Analyzer tool in Quartus.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C457-EE89-BE4B-BF96-E9C708844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r>
              <a:rPr lang="en-US" baseline="0" dirty="0" smtClean="0"/>
              <a:t> Tap Logic Analyzer is a system Level debugging tool for </a:t>
            </a:r>
            <a:r>
              <a:rPr lang="en-US" dirty="0" smtClean="0"/>
              <a:t>Quartus II software.</a:t>
            </a:r>
            <a:r>
              <a:rPr lang="en-US" baseline="0" dirty="0" smtClean="0"/>
              <a:t> It is used to capture and display signals in real-time in circuits designed for implementation in Altera’s FPGA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C457-EE89-BE4B-BF96-E9C708844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2579"/>
            <a:ext cx="7772400" cy="2647871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Logic</a:t>
            </a:r>
            <a:br>
              <a:rPr lang="en-US" sz="5400" dirty="0" smtClean="0"/>
            </a:br>
            <a:r>
              <a:rPr lang="en-US" sz="5400" dirty="0" smtClean="0"/>
              <a:t>Signal Tap II Logic Analyzer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00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City College of New York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Professor: </a:t>
            </a:r>
            <a:r>
              <a:rPr lang="en-US" dirty="0" err="1" smtClean="0"/>
              <a:t>Izidor</a:t>
            </a:r>
            <a:r>
              <a:rPr lang="en-US" dirty="0" smtClean="0"/>
              <a:t> </a:t>
            </a:r>
            <a:r>
              <a:rPr lang="en-US" dirty="0" err="1" smtClean="0"/>
              <a:t>Gertner</a:t>
            </a:r>
            <a:endParaRPr lang="en-US" dirty="0" smtClean="0"/>
          </a:p>
          <a:p>
            <a:r>
              <a:rPr lang="en-US" dirty="0" smtClean="0"/>
              <a:t>Student: Gurpreet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Quartus II software debugging tool.</a:t>
            </a:r>
          </a:p>
          <a:p>
            <a:endParaRPr lang="en-US" dirty="0"/>
          </a:p>
          <a:p>
            <a:r>
              <a:rPr lang="en-US" dirty="0" smtClean="0"/>
              <a:t>Captures and display signals in real-time.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7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Quartus II 13.0 SP1 Web Edition (Free Version)</a:t>
            </a:r>
          </a:p>
          <a:p>
            <a:endParaRPr lang="en-US" dirty="0" smtClean="0"/>
          </a:p>
          <a:p>
            <a:r>
              <a:rPr lang="en-US" dirty="0" smtClean="0"/>
              <a:t>FPGA Board</a:t>
            </a:r>
          </a:p>
          <a:p>
            <a:pPr lvl="1"/>
            <a:r>
              <a:rPr lang="en-US" dirty="0" smtClean="0"/>
              <a:t>Altera’s DE2: Cyclone II EP2C35F672C6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8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2792</TotalTime>
  <Words>118</Words>
  <Application>Microsoft Macintosh PowerPoint</Application>
  <PresentationFormat>On-screen Show (4:3)</PresentationFormat>
  <Paragraphs>24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Digital Logic Signal Tap II Logic Analyzer </vt:lpstr>
      <vt:lpstr>Background</vt:lpstr>
      <vt:lpstr>Testing Environment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Signal Tap II Logic Analyzer </dc:title>
  <dc:creator>Gurpreet Singh</dc:creator>
  <cp:lastModifiedBy>Gurpreet Singh</cp:lastModifiedBy>
  <cp:revision>5</cp:revision>
  <dcterms:created xsi:type="dcterms:W3CDTF">2014-07-21T17:22:56Z</dcterms:created>
  <dcterms:modified xsi:type="dcterms:W3CDTF">2014-07-23T15:55:19Z</dcterms:modified>
</cp:coreProperties>
</file>