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14"/>
  </p:notesMasterIdLst>
  <p:sldIdLst>
    <p:sldId id="257" r:id="rId2"/>
    <p:sldId id="258" r:id="rId3"/>
    <p:sldId id="340" r:id="rId4"/>
    <p:sldId id="341" r:id="rId5"/>
    <p:sldId id="342" r:id="rId6"/>
    <p:sldId id="343" r:id="rId7"/>
    <p:sldId id="344" r:id="rId8"/>
    <p:sldId id="345" r:id="rId9"/>
    <p:sldId id="346" r:id="rId10"/>
    <p:sldId id="347" r:id="rId11"/>
    <p:sldId id="348" r:id="rId12"/>
    <p:sldId id="349" r:id="rId13"/>
  </p:sldIdLst>
  <p:sldSz cx="9144000" cy="5143500" type="screen16x9"/>
  <p:notesSz cx="6858000" cy="9144000"/>
  <p:embeddedFontLst>
    <p:embeddedFont>
      <p:font typeface="Aldrich" charset="0"/>
      <p:regular r:id="rId15"/>
    </p:embeddedFont>
    <p:embeddedFont>
      <p:font typeface="Bai Jamjuree" charset="-34"/>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6FDC9D22-F832-4B6B-A4C9-F64EFBFB2FFC}">
  <a:tblStyle styleId="{6FDC9D22-F832-4B6B-A4C9-F64EFBFB2FF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5" d="100"/>
          <a:sy n="95" d="100"/>
        </p:scale>
        <p:origin x="-66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5"/>
        <p:cNvGrpSpPr/>
        <p:nvPr/>
      </p:nvGrpSpPr>
      <p:grpSpPr>
        <a:xfrm>
          <a:off x="0" y="0"/>
          <a:ext cx="0" cy="0"/>
          <a:chOff x="0" y="0"/>
          <a:chExt cx="0" cy="0"/>
        </a:xfrm>
      </p:grpSpPr>
      <p:sp>
        <p:nvSpPr>
          <p:cNvPr id="2596" name="Google Shape;2596;g127f379f98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7" name="Google Shape;2597;g127f379f98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8"/>
        <p:cNvGrpSpPr/>
        <p:nvPr/>
      </p:nvGrpSpPr>
      <p:grpSpPr>
        <a:xfrm>
          <a:off x="0" y="0"/>
          <a:ext cx="0" cy="0"/>
          <a:chOff x="0" y="0"/>
          <a:chExt cx="0" cy="0"/>
        </a:xfrm>
      </p:grpSpPr>
      <p:sp>
        <p:nvSpPr>
          <p:cNvPr id="2609" name="Google Shape;2609;g127f379f98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0" name="Google Shape;2610;g127f379f98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8"/>
        <p:cNvGrpSpPr/>
        <p:nvPr/>
      </p:nvGrpSpPr>
      <p:grpSpPr>
        <a:xfrm>
          <a:off x="0" y="0"/>
          <a:ext cx="0" cy="0"/>
          <a:chOff x="0" y="0"/>
          <a:chExt cx="0" cy="0"/>
        </a:xfrm>
      </p:grpSpPr>
      <p:sp>
        <p:nvSpPr>
          <p:cNvPr id="2609" name="Google Shape;2609;g127f379f98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0" name="Google Shape;2610;g127f379f98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8"/>
        <p:cNvGrpSpPr/>
        <p:nvPr/>
      </p:nvGrpSpPr>
      <p:grpSpPr>
        <a:xfrm>
          <a:off x="0" y="0"/>
          <a:ext cx="0" cy="0"/>
          <a:chOff x="0" y="0"/>
          <a:chExt cx="0" cy="0"/>
        </a:xfrm>
      </p:grpSpPr>
      <p:sp>
        <p:nvSpPr>
          <p:cNvPr id="2609" name="Google Shape;2609;g127f379f98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0" name="Google Shape;2610;g127f379f98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8"/>
        <p:cNvGrpSpPr/>
        <p:nvPr/>
      </p:nvGrpSpPr>
      <p:grpSpPr>
        <a:xfrm>
          <a:off x="0" y="0"/>
          <a:ext cx="0" cy="0"/>
          <a:chOff x="0" y="0"/>
          <a:chExt cx="0" cy="0"/>
        </a:xfrm>
      </p:grpSpPr>
      <p:sp>
        <p:nvSpPr>
          <p:cNvPr id="2609" name="Google Shape;2609;g127f379f98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0" name="Google Shape;2610;g127f379f98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8"/>
        <p:cNvGrpSpPr/>
        <p:nvPr/>
      </p:nvGrpSpPr>
      <p:grpSpPr>
        <a:xfrm>
          <a:off x="0" y="0"/>
          <a:ext cx="0" cy="0"/>
          <a:chOff x="0" y="0"/>
          <a:chExt cx="0" cy="0"/>
        </a:xfrm>
      </p:grpSpPr>
      <p:sp>
        <p:nvSpPr>
          <p:cNvPr id="2609" name="Google Shape;2609;g127f379f98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0" name="Google Shape;2610;g127f379f98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8"/>
        <p:cNvGrpSpPr/>
        <p:nvPr/>
      </p:nvGrpSpPr>
      <p:grpSpPr>
        <a:xfrm>
          <a:off x="0" y="0"/>
          <a:ext cx="0" cy="0"/>
          <a:chOff x="0" y="0"/>
          <a:chExt cx="0" cy="0"/>
        </a:xfrm>
      </p:grpSpPr>
      <p:sp>
        <p:nvSpPr>
          <p:cNvPr id="2609" name="Google Shape;2609;g127f379f98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0" name="Google Shape;2610;g127f379f98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8"/>
        <p:cNvGrpSpPr/>
        <p:nvPr/>
      </p:nvGrpSpPr>
      <p:grpSpPr>
        <a:xfrm>
          <a:off x="0" y="0"/>
          <a:ext cx="0" cy="0"/>
          <a:chOff x="0" y="0"/>
          <a:chExt cx="0" cy="0"/>
        </a:xfrm>
      </p:grpSpPr>
      <p:sp>
        <p:nvSpPr>
          <p:cNvPr id="2609" name="Google Shape;2609;g127f379f98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0" name="Google Shape;2610;g127f379f98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8"/>
        <p:cNvGrpSpPr/>
        <p:nvPr/>
      </p:nvGrpSpPr>
      <p:grpSpPr>
        <a:xfrm>
          <a:off x="0" y="0"/>
          <a:ext cx="0" cy="0"/>
          <a:chOff x="0" y="0"/>
          <a:chExt cx="0" cy="0"/>
        </a:xfrm>
      </p:grpSpPr>
      <p:sp>
        <p:nvSpPr>
          <p:cNvPr id="2609" name="Google Shape;2609;g127f379f98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0" name="Google Shape;2610;g127f379f98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8"/>
        <p:cNvGrpSpPr/>
        <p:nvPr/>
      </p:nvGrpSpPr>
      <p:grpSpPr>
        <a:xfrm>
          <a:off x="0" y="0"/>
          <a:ext cx="0" cy="0"/>
          <a:chOff x="0" y="0"/>
          <a:chExt cx="0" cy="0"/>
        </a:xfrm>
      </p:grpSpPr>
      <p:sp>
        <p:nvSpPr>
          <p:cNvPr id="2609" name="Google Shape;2609;g127f379f98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0" name="Google Shape;2610;g127f379f98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8"/>
        <p:cNvGrpSpPr/>
        <p:nvPr/>
      </p:nvGrpSpPr>
      <p:grpSpPr>
        <a:xfrm>
          <a:off x="0" y="0"/>
          <a:ext cx="0" cy="0"/>
          <a:chOff x="0" y="0"/>
          <a:chExt cx="0" cy="0"/>
        </a:xfrm>
      </p:grpSpPr>
      <p:sp>
        <p:nvSpPr>
          <p:cNvPr id="2609" name="Google Shape;2609;g127f379f98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0" name="Google Shape;2610;g127f379f98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10" name="Google Shape;10;p2"/>
          <p:cNvSpPr txBox="1">
            <a:spLocks noGrp="1"/>
          </p:cNvSpPr>
          <p:nvPr>
            <p:ph type="ctrTitle"/>
          </p:nvPr>
        </p:nvSpPr>
        <p:spPr>
          <a:xfrm>
            <a:off x="1248375" y="1541473"/>
            <a:ext cx="6647100" cy="1695900"/>
          </a:xfrm>
          <a:prstGeom prst="rect">
            <a:avLst/>
          </a:prstGeom>
        </p:spPr>
        <p:txBody>
          <a:bodyPr spcFirstLastPara="1" wrap="square" lIns="91425" tIns="0" rIns="91425" bIns="91425" anchor="t" anchorCtr="0">
            <a:noAutofit/>
          </a:bodyPr>
          <a:lstStyle>
            <a:lvl1pPr lvl="0" algn="ctr">
              <a:lnSpc>
                <a:spcPct val="90000"/>
              </a:lnSpc>
              <a:spcBef>
                <a:spcPts val="0"/>
              </a:spcBef>
              <a:spcAft>
                <a:spcPts val="0"/>
              </a:spcAft>
              <a:buSzPts val="5200"/>
              <a:buNone/>
              <a:defRPr sz="6000">
                <a:latin typeface="Aldrich"/>
                <a:ea typeface="Aldrich"/>
                <a:cs typeface="Aldrich"/>
                <a:sym typeface="Aldrich"/>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248525" y="3290708"/>
            <a:ext cx="6647100" cy="37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solidFill>
                  <a:schemeClr val="lt1"/>
                </a:solidFill>
                <a:latin typeface="Bai Jamjuree"/>
                <a:ea typeface="Bai Jamjuree"/>
                <a:cs typeface="Bai Jamjuree"/>
                <a:sym typeface="Bai Jamjure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2" name="Google Shape;12;p2"/>
          <p:cNvPicPr preferRelativeResize="0"/>
          <p:nvPr/>
        </p:nvPicPr>
        <p:blipFill>
          <a:blip r:embed="rId3">
            <a:alphaModFix/>
          </a:blip>
          <a:stretch>
            <a:fillRect/>
          </a:stretch>
        </p:blipFill>
        <p:spPr>
          <a:xfrm>
            <a:off x="-467701" y="3755650"/>
            <a:ext cx="9353213" cy="2681250"/>
          </a:xfrm>
          <a:prstGeom prst="rect">
            <a:avLst/>
          </a:prstGeom>
          <a:noFill/>
          <a:ln>
            <a:noFill/>
          </a:ln>
        </p:spPr>
      </p:pic>
      <p:grpSp>
        <p:nvGrpSpPr>
          <p:cNvPr id="13" name="Google Shape;13;p2"/>
          <p:cNvGrpSpPr/>
          <p:nvPr/>
        </p:nvGrpSpPr>
        <p:grpSpPr>
          <a:xfrm>
            <a:off x="391864" y="3545270"/>
            <a:ext cx="289170" cy="284718"/>
            <a:chOff x="426000" y="3302025"/>
            <a:chExt cx="220875" cy="217475"/>
          </a:xfrm>
        </p:grpSpPr>
        <p:sp>
          <p:nvSpPr>
            <p:cNvPr id="14" name="Google Shape;14;p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357713" y="905775"/>
            <a:ext cx="357454" cy="956304"/>
            <a:chOff x="357713" y="600975"/>
            <a:chExt cx="357454" cy="956304"/>
          </a:xfrm>
        </p:grpSpPr>
        <p:sp>
          <p:nvSpPr>
            <p:cNvPr id="17" name="Google Shape;17;p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5258308" y="722871"/>
            <a:ext cx="793256" cy="182899"/>
            <a:chOff x="2685575" y="2835950"/>
            <a:chExt cx="433000" cy="99825"/>
          </a:xfrm>
        </p:grpSpPr>
        <p:sp>
          <p:nvSpPr>
            <p:cNvPr id="22" name="Google Shape;22;p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1409864" y="-1010428"/>
            <a:ext cx="2019176" cy="2019176"/>
            <a:chOff x="1943325" y="-220375"/>
            <a:chExt cx="1298672" cy="1298672"/>
          </a:xfrm>
        </p:grpSpPr>
        <p:sp>
          <p:nvSpPr>
            <p:cNvPr id="27" name="Google Shape;27;p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8366565" y="3429220"/>
            <a:ext cx="1965289" cy="517060"/>
            <a:chOff x="3539975" y="3523525"/>
            <a:chExt cx="745925" cy="196250"/>
          </a:xfrm>
        </p:grpSpPr>
        <p:sp>
          <p:nvSpPr>
            <p:cNvPr id="76" name="Google Shape;76;p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2"/>
          <p:cNvSpPr/>
          <p:nvPr/>
        </p:nvSpPr>
        <p:spPr>
          <a:xfrm>
            <a:off x="7796285" y="27581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3" name="Google Shape;93;p2"/>
          <p:cNvPicPr preferRelativeResize="0"/>
          <p:nvPr/>
        </p:nvPicPr>
        <p:blipFill>
          <a:blip r:embed="rId4">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4"/>
        <p:cNvGrpSpPr/>
        <p:nvPr/>
      </p:nvGrpSpPr>
      <p:grpSpPr>
        <a:xfrm>
          <a:off x="0" y="0"/>
          <a:ext cx="0" cy="0"/>
          <a:chOff x="0" y="0"/>
          <a:chExt cx="0" cy="0"/>
        </a:xfrm>
      </p:grpSpPr>
      <p:pic>
        <p:nvPicPr>
          <p:cNvPr id="265" name="Google Shape;265;p6"/>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266" name="Google Shape;266;p6"/>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a:spcBef>
                <a:spcPts val="0"/>
              </a:spcBef>
              <a:spcAft>
                <a:spcPts val="0"/>
              </a:spcAft>
              <a:buSzPts val="2900"/>
              <a:buNone/>
              <a:defRPr sz="2900">
                <a:latin typeface="Aldrich"/>
                <a:ea typeface="Aldrich"/>
                <a:cs typeface="Aldrich"/>
                <a:sym typeface="Aldrich"/>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a:endParaRPr/>
          </a:p>
        </p:txBody>
      </p:sp>
      <p:grpSp>
        <p:nvGrpSpPr>
          <p:cNvPr id="267" name="Google Shape;267;p6"/>
          <p:cNvGrpSpPr/>
          <p:nvPr/>
        </p:nvGrpSpPr>
        <p:grpSpPr>
          <a:xfrm flipH="1">
            <a:off x="-99423" y="4189150"/>
            <a:ext cx="1039906" cy="679800"/>
            <a:chOff x="4082325" y="3790650"/>
            <a:chExt cx="1039906" cy="679800"/>
          </a:xfrm>
        </p:grpSpPr>
        <p:sp>
          <p:nvSpPr>
            <p:cNvPr id="268" name="Google Shape;268;p6"/>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5400000">
            <a:off x="8405096" y="2480296"/>
            <a:ext cx="793256" cy="182899"/>
            <a:chOff x="2685575" y="2835950"/>
            <a:chExt cx="433000" cy="99825"/>
          </a:xfrm>
        </p:grpSpPr>
        <p:sp>
          <p:nvSpPr>
            <p:cNvPr id="272" name="Google Shape;272;p6"/>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flipH="1">
            <a:off x="8194575" y="4265345"/>
            <a:ext cx="1965289" cy="517060"/>
            <a:chOff x="3539975" y="3523525"/>
            <a:chExt cx="745925" cy="196250"/>
          </a:xfrm>
        </p:grpSpPr>
        <p:sp>
          <p:nvSpPr>
            <p:cNvPr id="277" name="Google Shape;277;p6"/>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5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55"/>
        <p:cNvGrpSpPr/>
        <p:nvPr/>
      </p:nvGrpSpPr>
      <p:grpSpPr>
        <a:xfrm>
          <a:off x="0" y="0"/>
          <a:ext cx="0" cy="0"/>
          <a:chOff x="0" y="0"/>
          <a:chExt cx="0" cy="0"/>
        </a:xfrm>
      </p:grpSpPr>
      <p:pic>
        <p:nvPicPr>
          <p:cNvPr id="556" name="Google Shape;556;p13"/>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557" name="Google Shape;557;p13"/>
          <p:cNvSpPr txBox="1">
            <a:spLocks noGrp="1"/>
          </p:cNvSpPr>
          <p:nvPr>
            <p:ph type="title" hasCustomPrompt="1"/>
          </p:nvPr>
        </p:nvSpPr>
        <p:spPr>
          <a:xfrm>
            <a:off x="817925" y="1535078"/>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58" name="Google Shape;558;p13"/>
          <p:cNvSpPr txBox="1">
            <a:spLocks noGrp="1"/>
          </p:cNvSpPr>
          <p:nvPr>
            <p:ph type="subTitle" idx="1"/>
          </p:nvPr>
        </p:nvSpPr>
        <p:spPr>
          <a:xfrm>
            <a:off x="1639675" y="1483450"/>
            <a:ext cx="2887200" cy="354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9" name="Google Shape;559;p13"/>
          <p:cNvSpPr txBox="1">
            <a:spLocks noGrp="1"/>
          </p:cNvSpPr>
          <p:nvPr>
            <p:ph type="subTitle" idx="2"/>
          </p:nvPr>
        </p:nvSpPr>
        <p:spPr>
          <a:xfrm>
            <a:off x="1639675" y="183804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0" name="Google Shape;560;p13"/>
          <p:cNvSpPr txBox="1">
            <a:spLocks noGrp="1"/>
          </p:cNvSpPr>
          <p:nvPr>
            <p:ph type="title" idx="3" hasCustomPrompt="1"/>
          </p:nvPr>
        </p:nvSpPr>
        <p:spPr>
          <a:xfrm>
            <a:off x="817925" y="254729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1" name="Google Shape;561;p13"/>
          <p:cNvSpPr txBox="1">
            <a:spLocks noGrp="1"/>
          </p:cNvSpPr>
          <p:nvPr>
            <p:ph type="subTitle" idx="4"/>
          </p:nvPr>
        </p:nvSpPr>
        <p:spPr>
          <a:xfrm>
            <a:off x="1639675" y="2497425"/>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2" name="Google Shape;562;p13"/>
          <p:cNvSpPr txBox="1">
            <a:spLocks noGrp="1"/>
          </p:cNvSpPr>
          <p:nvPr>
            <p:ph type="subTitle" idx="5"/>
          </p:nvPr>
        </p:nvSpPr>
        <p:spPr>
          <a:xfrm>
            <a:off x="1639675" y="2852015"/>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3" name="Google Shape;563;p13"/>
          <p:cNvSpPr txBox="1">
            <a:spLocks noGrp="1"/>
          </p:cNvSpPr>
          <p:nvPr>
            <p:ph type="title" idx="6" hasCustomPrompt="1"/>
          </p:nvPr>
        </p:nvSpPr>
        <p:spPr>
          <a:xfrm>
            <a:off x="817925" y="355951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4" name="Google Shape;564;p13"/>
          <p:cNvSpPr txBox="1">
            <a:spLocks noGrp="1"/>
          </p:cNvSpPr>
          <p:nvPr>
            <p:ph type="subTitle" idx="7"/>
          </p:nvPr>
        </p:nvSpPr>
        <p:spPr>
          <a:xfrm>
            <a:off x="1639675" y="351140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5" name="Google Shape;565;p13"/>
          <p:cNvSpPr txBox="1">
            <a:spLocks noGrp="1"/>
          </p:cNvSpPr>
          <p:nvPr>
            <p:ph type="subTitle" idx="8"/>
          </p:nvPr>
        </p:nvSpPr>
        <p:spPr>
          <a:xfrm>
            <a:off x="1639675" y="386599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6" name="Google Shape;566;p13"/>
          <p:cNvSpPr txBox="1">
            <a:spLocks noGrp="1"/>
          </p:cNvSpPr>
          <p:nvPr>
            <p:ph type="title" idx="9" hasCustomPrompt="1"/>
          </p:nvPr>
        </p:nvSpPr>
        <p:spPr>
          <a:xfrm>
            <a:off x="4707713" y="1535078"/>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7" name="Google Shape;567;p13"/>
          <p:cNvSpPr txBox="1">
            <a:spLocks noGrp="1"/>
          </p:cNvSpPr>
          <p:nvPr>
            <p:ph type="subTitle" idx="13"/>
          </p:nvPr>
        </p:nvSpPr>
        <p:spPr>
          <a:xfrm>
            <a:off x="5529413" y="148345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8" name="Google Shape;568;p13"/>
          <p:cNvSpPr txBox="1">
            <a:spLocks noGrp="1"/>
          </p:cNvSpPr>
          <p:nvPr>
            <p:ph type="subTitle" idx="14"/>
          </p:nvPr>
        </p:nvSpPr>
        <p:spPr>
          <a:xfrm>
            <a:off x="5529413" y="183804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9" name="Google Shape;569;p13"/>
          <p:cNvSpPr txBox="1">
            <a:spLocks noGrp="1"/>
          </p:cNvSpPr>
          <p:nvPr>
            <p:ph type="title" idx="15" hasCustomPrompt="1"/>
          </p:nvPr>
        </p:nvSpPr>
        <p:spPr>
          <a:xfrm>
            <a:off x="4707713" y="254729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70" name="Google Shape;570;p13"/>
          <p:cNvSpPr txBox="1">
            <a:spLocks noGrp="1"/>
          </p:cNvSpPr>
          <p:nvPr>
            <p:ph type="subTitle" idx="16"/>
          </p:nvPr>
        </p:nvSpPr>
        <p:spPr>
          <a:xfrm>
            <a:off x="5529413" y="2497425"/>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1" name="Google Shape;571;p13"/>
          <p:cNvSpPr txBox="1">
            <a:spLocks noGrp="1"/>
          </p:cNvSpPr>
          <p:nvPr>
            <p:ph type="subTitle" idx="17"/>
          </p:nvPr>
        </p:nvSpPr>
        <p:spPr>
          <a:xfrm>
            <a:off x="5529413" y="2852015"/>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2" name="Google Shape;572;p13"/>
          <p:cNvSpPr txBox="1">
            <a:spLocks noGrp="1"/>
          </p:cNvSpPr>
          <p:nvPr>
            <p:ph type="title" idx="18" hasCustomPrompt="1"/>
          </p:nvPr>
        </p:nvSpPr>
        <p:spPr>
          <a:xfrm>
            <a:off x="4707713" y="355951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73" name="Google Shape;573;p13"/>
          <p:cNvSpPr txBox="1">
            <a:spLocks noGrp="1"/>
          </p:cNvSpPr>
          <p:nvPr>
            <p:ph type="subTitle" idx="19"/>
          </p:nvPr>
        </p:nvSpPr>
        <p:spPr>
          <a:xfrm>
            <a:off x="5529413" y="351140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4" name="Google Shape;574;p13"/>
          <p:cNvSpPr txBox="1">
            <a:spLocks noGrp="1"/>
          </p:cNvSpPr>
          <p:nvPr>
            <p:ph type="subTitle" idx="20"/>
          </p:nvPr>
        </p:nvSpPr>
        <p:spPr>
          <a:xfrm>
            <a:off x="5529413" y="386599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5" name="Google Shape;575;p13"/>
          <p:cNvSpPr txBox="1">
            <a:spLocks noGrp="1"/>
          </p:cNvSpPr>
          <p:nvPr>
            <p:ph type="title" idx="21"/>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576" name="Google Shape;576;p13"/>
          <p:cNvGrpSpPr/>
          <p:nvPr/>
        </p:nvGrpSpPr>
        <p:grpSpPr>
          <a:xfrm>
            <a:off x="8246982" y="3524700"/>
            <a:ext cx="1039906" cy="679800"/>
            <a:chOff x="4082325" y="3790650"/>
            <a:chExt cx="1039906" cy="679800"/>
          </a:xfrm>
        </p:grpSpPr>
        <p:sp>
          <p:nvSpPr>
            <p:cNvPr id="577" name="Google Shape;577;p13"/>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3"/>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13"/>
          <p:cNvGrpSpPr/>
          <p:nvPr/>
        </p:nvGrpSpPr>
        <p:grpSpPr>
          <a:xfrm>
            <a:off x="-846423" y="4392645"/>
            <a:ext cx="1965289" cy="517060"/>
            <a:chOff x="3539975" y="3523525"/>
            <a:chExt cx="745925" cy="196250"/>
          </a:xfrm>
        </p:grpSpPr>
        <p:sp>
          <p:nvSpPr>
            <p:cNvPr id="581" name="Google Shape;581;p1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13"/>
          <p:cNvGrpSpPr/>
          <p:nvPr/>
        </p:nvGrpSpPr>
        <p:grpSpPr>
          <a:xfrm flipH="1">
            <a:off x="-3594575" y="-199329"/>
            <a:ext cx="4000413" cy="3175881"/>
            <a:chOff x="5207925" y="-1994879"/>
            <a:chExt cx="4000413" cy="3175881"/>
          </a:xfrm>
        </p:grpSpPr>
        <p:sp>
          <p:nvSpPr>
            <p:cNvPr id="598" name="Google Shape;598;p1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3"/>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2469"/>
        <p:cNvGrpSpPr/>
        <p:nvPr/>
      </p:nvGrpSpPr>
      <p:grpSpPr>
        <a:xfrm>
          <a:off x="0" y="0"/>
          <a:ext cx="0" cy="0"/>
          <a:chOff x="0" y="0"/>
          <a:chExt cx="0" cy="0"/>
        </a:xfrm>
      </p:grpSpPr>
      <p:pic>
        <p:nvPicPr>
          <p:cNvPr id="2470" name="Google Shape;2470;p51"/>
          <p:cNvPicPr preferRelativeResize="0"/>
          <p:nvPr/>
        </p:nvPicPr>
        <p:blipFill rotWithShape="1">
          <a:blip r:embed="rId2">
            <a:alphaModFix amt="60000"/>
          </a:blip>
          <a:srcRect t="9" b="9"/>
          <a:stretch/>
        </p:blipFill>
        <p:spPr>
          <a:xfrm>
            <a:off x="0" y="1"/>
            <a:ext cx="9144002" cy="5143499"/>
          </a:xfrm>
          <a:prstGeom prst="rect">
            <a:avLst/>
          </a:prstGeom>
          <a:noFill/>
          <a:ln>
            <a:noFill/>
          </a:ln>
        </p:spPr>
      </p:pic>
      <p:pic>
        <p:nvPicPr>
          <p:cNvPr id="2471" name="Google Shape;2471;p51"/>
          <p:cNvPicPr preferRelativeResize="0"/>
          <p:nvPr/>
        </p:nvPicPr>
        <p:blipFill rotWithShape="1">
          <a:blip r:embed="rId3">
            <a:alphaModFix amt="60000"/>
          </a:blip>
          <a:srcRect t="9" b="9"/>
          <a:stretch/>
        </p:blipFill>
        <p:spPr>
          <a:xfrm>
            <a:off x="0" y="1"/>
            <a:ext cx="9144002" cy="5143499"/>
          </a:xfrm>
          <a:prstGeom prst="rect">
            <a:avLst/>
          </a:prstGeom>
          <a:noFill/>
          <a:ln>
            <a:noFill/>
          </a:ln>
        </p:spPr>
      </p:pic>
      <p:pic>
        <p:nvPicPr>
          <p:cNvPr id="2472" name="Google Shape;2472;p51"/>
          <p:cNvPicPr preferRelativeResize="0"/>
          <p:nvPr/>
        </p:nvPicPr>
        <p:blipFill>
          <a:blip r:embed="rId4">
            <a:alphaModFix/>
          </a:blip>
          <a:stretch>
            <a:fillRect/>
          </a:stretch>
        </p:blipFill>
        <p:spPr>
          <a:xfrm>
            <a:off x="-467701" y="3755650"/>
            <a:ext cx="9353213" cy="2681250"/>
          </a:xfrm>
          <a:prstGeom prst="rect">
            <a:avLst/>
          </a:prstGeom>
          <a:noFill/>
          <a:ln>
            <a:noFill/>
          </a:ln>
        </p:spPr>
      </p:pic>
      <p:grpSp>
        <p:nvGrpSpPr>
          <p:cNvPr id="2473" name="Google Shape;2473;p51"/>
          <p:cNvGrpSpPr/>
          <p:nvPr/>
        </p:nvGrpSpPr>
        <p:grpSpPr>
          <a:xfrm>
            <a:off x="391864" y="3545270"/>
            <a:ext cx="289170" cy="284718"/>
            <a:chOff x="426000" y="3302025"/>
            <a:chExt cx="220875" cy="217475"/>
          </a:xfrm>
        </p:grpSpPr>
        <p:sp>
          <p:nvSpPr>
            <p:cNvPr id="2474" name="Google Shape;2474;p51"/>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6" name="Google Shape;2476;p51"/>
          <p:cNvGrpSpPr/>
          <p:nvPr/>
        </p:nvGrpSpPr>
        <p:grpSpPr>
          <a:xfrm>
            <a:off x="357713" y="905775"/>
            <a:ext cx="357454" cy="956304"/>
            <a:chOff x="357713" y="600975"/>
            <a:chExt cx="357454" cy="956304"/>
          </a:xfrm>
        </p:grpSpPr>
        <p:sp>
          <p:nvSpPr>
            <p:cNvPr id="2477" name="Google Shape;2477;p5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1" name="Google Shape;2481;p51"/>
          <p:cNvGrpSpPr/>
          <p:nvPr/>
        </p:nvGrpSpPr>
        <p:grpSpPr>
          <a:xfrm>
            <a:off x="5258308" y="722871"/>
            <a:ext cx="793256" cy="182899"/>
            <a:chOff x="2685575" y="2835950"/>
            <a:chExt cx="433000" cy="99825"/>
          </a:xfrm>
        </p:grpSpPr>
        <p:sp>
          <p:nvSpPr>
            <p:cNvPr id="2482" name="Google Shape;2482;p51"/>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1"/>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1"/>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1"/>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6" name="Google Shape;2486;p51"/>
          <p:cNvGrpSpPr/>
          <p:nvPr/>
        </p:nvGrpSpPr>
        <p:grpSpPr>
          <a:xfrm>
            <a:off x="8366565" y="3429220"/>
            <a:ext cx="1965289" cy="517060"/>
            <a:chOff x="3539975" y="3523525"/>
            <a:chExt cx="745925" cy="196250"/>
          </a:xfrm>
        </p:grpSpPr>
        <p:sp>
          <p:nvSpPr>
            <p:cNvPr id="2487" name="Google Shape;2487;p5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03" name="Google Shape;2503;p51"/>
          <p:cNvPicPr preferRelativeResize="0"/>
          <p:nvPr/>
        </p:nvPicPr>
        <p:blipFill>
          <a:blip r:embed="rId5">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2504"/>
        <p:cNvGrpSpPr/>
        <p:nvPr/>
      </p:nvGrpSpPr>
      <p:grpSpPr>
        <a:xfrm>
          <a:off x="0" y="0"/>
          <a:ext cx="0" cy="0"/>
          <a:chOff x="0" y="0"/>
          <a:chExt cx="0" cy="0"/>
        </a:xfrm>
      </p:grpSpPr>
      <p:pic>
        <p:nvPicPr>
          <p:cNvPr id="2505" name="Google Shape;2505;p52"/>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pic>
        <p:nvPicPr>
          <p:cNvPr id="2506" name="Google Shape;2506;p52"/>
          <p:cNvPicPr preferRelativeResize="0"/>
          <p:nvPr/>
        </p:nvPicPr>
        <p:blipFill rotWithShape="1">
          <a:blip r:embed="rId3">
            <a:alphaModFix/>
          </a:blip>
          <a:srcRect l="228" r="238"/>
          <a:stretch/>
        </p:blipFill>
        <p:spPr>
          <a:xfrm flipH="1">
            <a:off x="-9" y="4016075"/>
            <a:ext cx="9353213" cy="2681250"/>
          </a:xfrm>
          <a:prstGeom prst="rect">
            <a:avLst/>
          </a:prstGeom>
          <a:noFill/>
          <a:ln>
            <a:noFill/>
          </a:ln>
        </p:spPr>
      </p:pic>
      <p:grpSp>
        <p:nvGrpSpPr>
          <p:cNvPr id="2507" name="Google Shape;2507;p52"/>
          <p:cNvGrpSpPr/>
          <p:nvPr/>
        </p:nvGrpSpPr>
        <p:grpSpPr>
          <a:xfrm flipH="1">
            <a:off x="8483181" y="4016070"/>
            <a:ext cx="283332" cy="284718"/>
            <a:chOff x="423709" y="3302025"/>
            <a:chExt cx="216416" cy="217475"/>
          </a:xfrm>
        </p:grpSpPr>
        <p:sp>
          <p:nvSpPr>
            <p:cNvPr id="2508" name="Google Shape;2508;p5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2"/>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0" name="Google Shape;2510;p52"/>
          <p:cNvGrpSpPr/>
          <p:nvPr/>
        </p:nvGrpSpPr>
        <p:grpSpPr>
          <a:xfrm flipH="1">
            <a:off x="8175513" y="140497"/>
            <a:ext cx="2019176" cy="2019176"/>
            <a:chOff x="1943325" y="-220375"/>
            <a:chExt cx="1298672" cy="1298672"/>
          </a:xfrm>
        </p:grpSpPr>
        <p:sp>
          <p:nvSpPr>
            <p:cNvPr id="2511" name="Google Shape;2511;p5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9" name="Google Shape;2559;p52"/>
          <p:cNvGrpSpPr/>
          <p:nvPr/>
        </p:nvGrpSpPr>
        <p:grpSpPr>
          <a:xfrm flipH="1">
            <a:off x="-467701" y="3429220"/>
            <a:ext cx="1965289" cy="517060"/>
            <a:chOff x="3539975" y="3523525"/>
            <a:chExt cx="745925" cy="196250"/>
          </a:xfrm>
        </p:grpSpPr>
        <p:sp>
          <p:nvSpPr>
            <p:cNvPr id="2560" name="Google Shape;2560;p5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76" name="Google Shape;2576;p52"/>
          <p:cNvPicPr preferRelativeResize="0"/>
          <p:nvPr/>
        </p:nvPicPr>
        <p:blipFill>
          <a:blip r:embed="rId4">
            <a:alphaModFix/>
          </a:blip>
          <a:stretch>
            <a:fillRect/>
          </a:stretch>
        </p:blipFill>
        <p:spPr>
          <a:xfrm flipH="1">
            <a:off x="-403499" y="-646075"/>
            <a:ext cx="2527512" cy="26812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500" y="538250"/>
            <a:ext cx="7713000" cy="479400"/>
          </a:xfrm>
          <a:prstGeom prst="rect">
            <a:avLst/>
          </a:prstGeom>
          <a:noFill/>
          <a:ln>
            <a:noFill/>
          </a:ln>
        </p:spPr>
        <p:txBody>
          <a:bodyPr spcFirstLastPara="1" wrap="square" lIns="91425" tIns="0" rIns="91425" bIns="91425" anchor="t" anchorCtr="0">
            <a:noAutofit/>
          </a:bodyPr>
          <a:lstStyle>
            <a:lvl1pPr lv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1pPr>
            <a:lvl2pPr lvl="1">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2pPr>
            <a:lvl3pPr lvl="2">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3pPr>
            <a:lvl4pPr lvl="3">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4pPr>
            <a:lvl5pPr lvl="4">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5pPr>
            <a:lvl6pPr lvl="5">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6pPr>
            <a:lvl7pPr lvl="6">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7pPr>
            <a:lvl8pPr lvl="7">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8pPr>
            <a:lvl9pPr lvl="8">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9pPr>
          </a:lstStyle>
          <a:p>
            <a:endParaRPr/>
          </a:p>
        </p:txBody>
      </p:sp>
      <p:sp>
        <p:nvSpPr>
          <p:cNvPr id="7" name="Google Shape;7;p1"/>
          <p:cNvSpPr txBox="1">
            <a:spLocks noGrp="1"/>
          </p:cNvSpPr>
          <p:nvPr>
            <p:ph type="body" idx="1"/>
          </p:nvPr>
        </p:nvSpPr>
        <p:spPr>
          <a:xfrm>
            <a:off x="715550" y="1152475"/>
            <a:ext cx="7713000" cy="34527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1pPr>
            <a:lvl2pPr marL="914400" lvl="1"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2pPr>
            <a:lvl3pPr marL="1371600" lvl="2"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3pPr>
            <a:lvl4pPr marL="1828800" lvl="3"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4pPr>
            <a:lvl5pPr marL="2286000" lvl="4"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5pPr>
            <a:lvl6pPr marL="2743200" lvl="5"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6pPr>
            <a:lvl7pPr marL="3200400" lvl="6"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7pPr>
            <a:lvl8pPr marL="3657600" lvl="7"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8pPr>
            <a:lvl9pPr marL="4114800" lvl="8"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59" r:id="rId4"/>
    <p:sldLayoutId id="2147483697" r:id="rId5"/>
    <p:sldLayoutId id="2147483698" r:id="rId6"/>
  </p:sldLayoutIdLst>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med" p14:dur="600">
        <p:fade thruBlk="1"/>
      </p:transition>
    </mc:Choice>
    <mc:Fallback>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98"/>
        <p:cNvGrpSpPr/>
        <p:nvPr/>
      </p:nvGrpSpPr>
      <p:grpSpPr>
        <a:xfrm>
          <a:off x="0" y="0"/>
          <a:ext cx="0" cy="0"/>
          <a:chOff x="0" y="0"/>
          <a:chExt cx="0" cy="0"/>
        </a:xfrm>
      </p:grpSpPr>
      <p:sp>
        <p:nvSpPr>
          <p:cNvPr id="2599" name="Google Shape;2599;p59"/>
          <p:cNvSpPr txBox="1">
            <a:spLocks noGrp="1"/>
          </p:cNvSpPr>
          <p:nvPr>
            <p:ph type="title"/>
          </p:nvPr>
        </p:nvSpPr>
        <p:spPr>
          <a:xfrm>
            <a:off x="762000" y="3105150"/>
            <a:ext cx="7713000" cy="420600"/>
          </a:xfrm>
          <a:prstGeom prst="rect">
            <a:avLst/>
          </a:prstGeom>
        </p:spPr>
        <p:txBody>
          <a:bodyPr spcFirstLastPara="1" wrap="square" lIns="91425" tIns="0" rIns="91425" bIns="91425" anchor="t" anchorCtr="0">
            <a:noAutofit/>
          </a:bodyPr>
          <a:lstStyle/>
          <a:p>
            <a:pPr marL="1371600" lvl="0"/>
            <a:r>
              <a:rPr lang="en-US" sz="1400" dirty="0" smtClean="0"/>
              <a:t>Presented By,</a:t>
            </a:r>
            <a:br>
              <a:rPr lang="en-US" sz="1400" dirty="0" smtClean="0"/>
            </a:br>
            <a:r>
              <a:rPr lang="en-US" sz="1400" dirty="0" smtClean="0"/>
              <a:t>Name: Veerasivamani G</a:t>
            </a:r>
            <a:br>
              <a:rPr lang="en-US" sz="1400" dirty="0" smtClean="0"/>
            </a:br>
            <a:r>
              <a:rPr lang="en-US" sz="1400" dirty="0" smtClean="0"/>
              <a:t>Campus: Anna university regional campus Madurai</a:t>
            </a:r>
            <a:br>
              <a:rPr lang="en-US" sz="1400" dirty="0" smtClean="0"/>
            </a:br>
            <a:r>
              <a:rPr lang="en-US" sz="1400" dirty="0" smtClean="0"/>
              <a:t>Department: Computer science and engineering</a:t>
            </a:r>
            <a:endParaRPr lang="en-US" sz="1400" dirty="0"/>
          </a:p>
        </p:txBody>
      </p:sp>
      <p:grpSp>
        <p:nvGrpSpPr>
          <p:cNvPr id="2604" name="Google Shape;2604;p59"/>
          <p:cNvGrpSpPr/>
          <p:nvPr/>
        </p:nvGrpSpPr>
        <p:grpSpPr>
          <a:xfrm>
            <a:off x="7225925" y="-1913179"/>
            <a:ext cx="4000413" cy="3175881"/>
            <a:chOff x="5207925" y="-1994879"/>
            <a:chExt cx="4000413" cy="3175881"/>
          </a:xfrm>
        </p:grpSpPr>
        <p:sp>
          <p:nvSpPr>
            <p:cNvPr id="2605" name="Google Shape;2605;p59"/>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59"/>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59"/>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Rectangle 10"/>
          <p:cNvSpPr/>
          <p:nvPr/>
        </p:nvSpPr>
        <p:spPr>
          <a:xfrm>
            <a:off x="762000" y="1733550"/>
            <a:ext cx="7388561" cy="830997"/>
          </a:xfrm>
          <a:prstGeom prst="rect">
            <a:avLst/>
          </a:prstGeom>
        </p:spPr>
        <p:txBody>
          <a:bodyPr wrap="none">
            <a:spAutoFit/>
          </a:bodyPr>
          <a:lstStyle/>
          <a:p>
            <a:r>
              <a:rPr lang="en-US" sz="4800" dirty="0" smtClean="0">
                <a:solidFill>
                  <a:schemeClr val="dk2"/>
                </a:solidFill>
                <a:latin typeface="Aldrich" charset="0"/>
              </a:rPr>
              <a:t>K</a:t>
            </a:r>
            <a:r>
              <a:rPr lang="en" sz="4800" dirty="0" smtClean="0">
                <a:solidFill>
                  <a:schemeClr val="dk2"/>
                </a:solidFill>
                <a:latin typeface="Aldrich" charset="0"/>
              </a:rPr>
              <a:t>eylogger and security</a:t>
            </a:r>
            <a:endParaRPr lang="en-US" sz="4800" dirty="0">
              <a:latin typeface="Aldrich"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599"/>
                                        </p:tgtEl>
                                        <p:attrNameLst>
                                          <p:attrName>style.visibility</p:attrName>
                                        </p:attrNameLst>
                                      </p:cBhvr>
                                      <p:to>
                                        <p:strVal val="visible"/>
                                      </p:to>
                                    </p:set>
                                    <p:anim calcmode="lin" valueType="num">
                                      <p:cBhvr additive="base">
                                        <p:cTn id="7" dur="1000"/>
                                        <p:tgtEl>
                                          <p:spTgt spid="2599"/>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2604"/>
                                        </p:tgtEl>
                                        <p:attrNameLst>
                                          <p:attrName>style.visibility</p:attrName>
                                        </p:attrNameLst>
                                      </p:cBhvr>
                                      <p:to>
                                        <p:strVal val="visible"/>
                                      </p:to>
                                    </p:set>
                                    <p:anim calcmode="lin" valueType="num">
                                      <p:cBhvr additive="base">
                                        <p:cTn id="10" dur="1000"/>
                                        <p:tgtEl>
                                          <p:spTgt spid="26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11"/>
        <p:cNvGrpSpPr/>
        <p:nvPr/>
      </p:nvGrpSpPr>
      <p:grpSpPr>
        <a:xfrm>
          <a:off x="0" y="0"/>
          <a:ext cx="0" cy="0"/>
          <a:chOff x="0" y="0"/>
          <a:chExt cx="0" cy="0"/>
        </a:xfrm>
      </p:grpSpPr>
      <p:sp>
        <p:nvSpPr>
          <p:cNvPr id="2618" name="Google Shape;2618;p60"/>
          <p:cNvSpPr txBox="1">
            <a:spLocks noGrp="1"/>
          </p:cNvSpPr>
          <p:nvPr>
            <p:ph type="title" idx="21"/>
          </p:nvPr>
        </p:nvSpPr>
        <p:spPr>
          <a:xfrm>
            <a:off x="914400" y="361950"/>
            <a:ext cx="7713000" cy="685800"/>
          </a:xfrm>
          <a:prstGeom prst="rect">
            <a:avLst/>
          </a:prstGeom>
        </p:spPr>
        <p:txBody>
          <a:bodyPr spcFirstLastPara="1" wrap="square" lIns="91425" tIns="0" rIns="91425" bIns="91425" anchor="t" anchorCtr="0">
            <a:noAutofit/>
          </a:bodyPr>
          <a:lstStyle/>
          <a:p>
            <a:pPr lvl="0"/>
            <a:r>
              <a:rPr lang="en" dirty="0" smtClean="0"/>
              <a:t>Future Scope </a:t>
            </a:r>
            <a:endParaRPr/>
          </a:p>
        </p:txBody>
      </p:sp>
      <p:grpSp>
        <p:nvGrpSpPr>
          <p:cNvPr id="2" name="Google Shape;2637;p60"/>
          <p:cNvGrpSpPr/>
          <p:nvPr/>
        </p:nvGrpSpPr>
        <p:grpSpPr>
          <a:xfrm>
            <a:off x="7620000" y="514350"/>
            <a:ext cx="793256" cy="182899"/>
            <a:chOff x="2685575" y="2835950"/>
            <a:chExt cx="433000" cy="99825"/>
          </a:xfrm>
        </p:grpSpPr>
        <p:sp>
          <p:nvSpPr>
            <p:cNvPr id="2638" name="Google Shape;2638;p60"/>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60"/>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60"/>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60"/>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2" name="Google Shape;2642;p6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6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6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6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Subtitle 37"/>
          <p:cNvSpPr>
            <a:spLocks noGrp="1"/>
          </p:cNvSpPr>
          <p:nvPr>
            <p:ph type="subTitle" idx="2"/>
          </p:nvPr>
        </p:nvSpPr>
        <p:spPr>
          <a:xfrm>
            <a:off x="685800" y="1200150"/>
            <a:ext cx="7467600" cy="547200"/>
          </a:xfrm>
        </p:spPr>
        <p:txBody>
          <a:bodyPr/>
          <a:lstStyle/>
          <a:p>
            <a:pPr lvl="0" indent="-342899" algn="just">
              <a:lnSpc>
                <a:spcPct val="115000"/>
              </a:lnSpc>
              <a:buSzPts val="1800"/>
              <a:buChar char="●"/>
            </a:pPr>
            <a:r>
              <a:rPr lang="en-US" b="1" dirty="0" smtClean="0"/>
              <a:t>Advanced Encryption </a:t>
            </a:r>
            <a:r>
              <a:rPr lang="en-US" dirty="0" smtClean="0"/>
              <a:t>: Implementing cutting-edge encryption techniques such as post-quantum algorithms for heightened data security.</a:t>
            </a:r>
          </a:p>
          <a:p>
            <a:pPr lvl="0" indent="-342899" algn="just">
              <a:lnSpc>
                <a:spcPct val="115000"/>
              </a:lnSpc>
              <a:buSzPts val="1800"/>
              <a:buChar char="●"/>
            </a:pPr>
            <a:r>
              <a:rPr lang="en-US" b="1" dirty="0" smtClean="0"/>
              <a:t>Behavior Analysis</a:t>
            </a:r>
            <a:r>
              <a:rPr lang="en-US" dirty="0" smtClean="0"/>
              <a:t> : Utilizing machine learning to detect anomalies in keystroke patterns, enhancing threat detection capabilities.</a:t>
            </a:r>
          </a:p>
          <a:p>
            <a:pPr lvl="0" indent="-342899" algn="just">
              <a:lnSpc>
                <a:spcPct val="115000"/>
              </a:lnSpc>
              <a:buSzPts val="1800"/>
              <a:buChar char="●"/>
            </a:pPr>
            <a:r>
              <a:rPr lang="en-US" b="1" dirty="0" smtClean="0"/>
              <a:t>Cloud Integration</a:t>
            </a:r>
            <a:r>
              <a:rPr lang="en-US" dirty="0" smtClean="0"/>
              <a:t> : Enabling secure data synchronization with cloud services for remote access and management.</a:t>
            </a:r>
          </a:p>
          <a:p>
            <a:pPr lvl="0" indent="-342900" algn="just">
              <a:lnSpc>
                <a:spcPct val="115000"/>
              </a:lnSpc>
              <a:buSzPts val="1800"/>
              <a:buChar char="●"/>
            </a:pPr>
            <a:r>
              <a:rPr lang="en-US" b="1" dirty="0" smtClean="0"/>
              <a:t>Mobile Support </a:t>
            </a:r>
            <a:r>
              <a:rPr lang="en-US" dirty="0" smtClean="0"/>
              <a:t>: Extending compatibility to mobile platforms like </a:t>
            </a:r>
            <a:r>
              <a:rPr lang="en-US" dirty="0" err="1" smtClean="0"/>
              <a:t>ios</a:t>
            </a:r>
            <a:r>
              <a:rPr lang="en-US" dirty="0" smtClean="0"/>
              <a:t> and Android, accompanied by tailored security features.</a:t>
            </a:r>
          </a:p>
          <a:p>
            <a:pPr lvl="0" indent="-342900" algn="just">
              <a:lnSpc>
                <a:spcPct val="115000"/>
              </a:lnSpc>
              <a:buSzPts val="1800"/>
              <a:buChar char="●"/>
            </a:pPr>
            <a:r>
              <a:rPr lang="en-US" b="1" dirty="0" smtClean="0"/>
              <a:t>Remote Management</a:t>
            </a:r>
            <a:r>
              <a:rPr lang="en-US" dirty="0" smtClean="0"/>
              <a:t> : Implementing centralized dashboards for remote configuration and monitoring, facilitating easier management of the keylogger across devices and locations.</a:t>
            </a:r>
            <a:endParaRPr lang="en-US" dirty="0" smtClean="0">
              <a:solidFill>
                <a:srgbClr val="0D0D0D"/>
              </a:solidFill>
              <a:highlight>
                <a:srgbClr val="FFFFFF"/>
              </a:highlight>
            </a:endParaRPr>
          </a:p>
          <a:p>
            <a:pPr marL="0" lvl="0" indent="0" algn="just">
              <a:lnSpc>
                <a:spcPct val="115000"/>
              </a:lnSpc>
              <a:spcAft>
                <a:spcPts val="1200"/>
              </a:spcAft>
              <a:buSzPts val="1946"/>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618"/>
                                        </p:tgtEl>
                                        <p:attrNameLst>
                                          <p:attrName>style.visibility</p:attrName>
                                        </p:attrNameLst>
                                      </p:cBhvr>
                                      <p:to>
                                        <p:strVal val="visible"/>
                                      </p:to>
                                    </p:set>
                                    <p:anim calcmode="lin" valueType="num">
                                      <p:cBhvr additive="base">
                                        <p:cTn id="7" dur="1000"/>
                                        <p:tgtEl>
                                          <p:spTgt spid="2618"/>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2642"/>
                                        </p:tgtEl>
                                        <p:attrNameLst>
                                          <p:attrName>style.visibility</p:attrName>
                                        </p:attrNameLst>
                                      </p:cBhvr>
                                      <p:to>
                                        <p:strVal val="visible"/>
                                      </p:to>
                                    </p:set>
                                    <p:animEffect transition="in" filter="fade">
                                      <p:cBhvr>
                                        <p:cTn id="10" dur="1000"/>
                                        <p:tgtEl>
                                          <p:spTgt spid="2642"/>
                                        </p:tgtEl>
                                      </p:cBhvr>
                                    </p:animEffect>
                                  </p:childTnLst>
                                </p:cTn>
                              </p:par>
                              <p:par>
                                <p:cTn id="11" presetID="10" presetClass="entr" presetSubtype="0" fill="hold" nodeType="withEffect">
                                  <p:stCondLst>
                                    <p:cond delay="0"/>
                                  </p:stCondLst>
                                  <p:childTnLst>
                                    <p:set>
                                      <p:cBhvr>
                                        <p:cTn id="12" dur="1" fill="hold">
                                          <p:stCondLst>
                                            <p:cond delay="0"/>
                                          </p:stCondLst>
                                        </p:cTn>
                                        <p:tgtEl>
                                          <p:spTgt spid="2643"/>
                                        </p:tgtEl>
                                        <p:attrNameLst>
                                          <p:attrName>style.visibility</p:attrName>
                                        </p:attrNameLst>
                                      </p:cBhvr>
                                      <p:to>
                                        <p:strVal val="visible"/>
                                      </p:to>
                                    </p:set>
                                    <p:animEffect transition="in" filter="fade">
                                      <p:cBhvr>
                                        <p:cTn id="13" dur="1000"/>
                                        <p:tgtEl>
                                          <p:spTgt spid="2643"/>
                                        </p:tgtEl>
                                      </p:cBhvr>
                                    </p:animEffect>
                                  </p:childTnLst>
                                </p:cTn>
                              </p:par>
                              <p:par>
                                <p:cTn id="14" presetID="10" presetClass="entr" presetSubtype="0" fill="hold" nodeType="withEffect">
                                  <p:stCondLst>
                                    <p:cond delay="0"/>
                                  </p:stCondLst>
                                  <p:childTnLst>
                                    <p:set>
                                      <p:cBhvr>
                                        <p:cTn id="15" dur="1" fill="hold">
                                          <p:stCondLst>
                                            <p:cond delay="0"/>
                                          </p:stCondLst>
                                        </p:cTn>
                                        <p:tgtEl>
                                          <p:spTgt spid="2645"/>
                                        </p:tgtEl>
                                        <p:attrNameLst>
                                          <p:attrName>style.visibility</p:attrName>
                                        </p:attrNameLst>
                                      </p:cBhvr>
                                      <p:to>
                                        <p:strVal val="visible"/>
                                      </p:to>
                                    </p:set>
                                    <p:animEffect transition="in" filter="fade">
                                      <p:cBhvr>
                                        <p:cTn id="16" dur="1000"/>
                                        <p:tgtEl>
                                          <p:spTgt spid="2645"/>
                                        </p:tgtEl>
                                      </p:cBhvr>
                                    </p:animEffect>
                                  </p:childTnLst>
                                </p:cTn>
                              </p:par>
                              <p:par>
                                <p:cTn id="17" presetID="10" presetClass="entr" presetSubtype="0" fill="hold" nodeType="withEffect">
                                  <p:stCondLst>
                                    <p:cond delay="0"/>
                                  </p:stCondLst>
                                  <p:childTnLst>
                                    <p:set>
                                      <p:cBhvr>
                                        <p:cTn id="18" dur="1" fill="hold">
                                          <p:stCondLst>
                                            <p:cond delay="0"/>
                                          </p:stCondLst>
                                        </p:cTn>
                                        <p:tgtEl>
                                          <p:spTgt spid="2646"/>
                                        </p:tgtEl>
                                        <p:attrNameLst>
                                          <p:attrName>style.visibility</p:attrName>
                                        </p:attrNameLst>
                                      </p:cBhvr>
                                      <p:to>
                                        <p:strVal val="visible"/>
                                      </p:to>
                                    </p:set>
                                    <p:animEffect transition="in" filter="fade">
                                      <p:cBhvr>
                                        <p:cTn id="19" dur="1000"/>
                                        <p:tgtEl>
                                          <p:spTgt spid="2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11"/>
        <p:cNvGrpSpPr/>
        <p:nvPr/>
      </p:nvGrpSpPr>
      <p:grpSpPr>
        <a:xfrm>
          <a:off x="0" y="0"/>
          <a:ext cx="0" cy="0"/>
          <a:chOff x="0" y="0"/>
          <a:chExt cx="0" cy="0"/>
        </a:xfrm>
      </p:grpSpPr>
      <p:sp>
        <p:nvSpPr>
          <p:cNvPr id="2618" name="Google Shape;2618;p60"/>
          <p:cNvSpPr txBox="1">
            <a:spLocks noGrp="1"/>
          </p:cNvSpPr>
          <p:nvPr>
            <p:ph type="title" idx="21"/>
          </p:nvPr>
        </p:nvSpPr>
        <p:spPr>
          <a:xfrm>
            <a:off x="914400" y="438150"/>
            <a:ext cx="7713000" cy="685800"/>
          </a:xfrm>
          <a:prstGeom prst="rect">
            <a:avLst/>
          </a:prstGeom>
        </p:spPr>
        <p:txBody>
          <a:bodyPr spcFirstLastPara="1" wrap="square" lIns="91425" tIns="0" rIns="91425" bIns="91425" anchor="t" anchorCtr="0">
            <a:noAutofit/>
          </a:bodyPr>
          <a:lstStyle/>
          <a:p>
            <a:pPr lvl="0"/>
            <a:r>
              <a:rPr lang="en" dirty="0" smtClean="0"/>
              <a:t>Reference</a:t>
            </a:r>
            <a:endParaRPr/>
          </a:p>
        </p:txBody>
      </p:sp>
      <p:grpSp>
        <p:nvGrpSpPr>
          <p:cNvPr id="2" name="Google Shape;2637;p60"/>
          <p:cNvGrpSpPr/>
          <p:nvPr/>
        </p:nvGrpSpPr>
        <p:grpSpPr>
          <a:xfrm>
            <a:off x="7620000" y="514350"/>
            <a:ext cx="793256" cy="182899"/>
            <a:chOff x="2685575" y="2835950"/>
            <a:chExt cx="433000" cy="99825"/>
          </a:xfrm>
        </p:grpSpPr>
        <p:sp>
          <p:nvSpPr>
            <p:cNvPr id="2638" name="Google Shape;2638;p60"/>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60"/>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60"/>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60"/>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2" name="Google Shape;2642;p6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6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6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6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Subtitle 37"/>
          <p:cNvSpPr>
            <a:spLocks noGrp="1"/>
          </p:cNvSpPr>
          <p:nvPr>
            <p:ph type="subTitle" idx="2"/>
          </p:nvPr>
        </p:nvSpPr>
        <p:spPr>
          <a:xfrm>
            <a:off x="685800" y="1352550"/>
            <a:ext cx="7315200" cy="547200"/>
          </a:xfrm>
        </p:spPr>
        <p:txBody>
          <a:bodyPr/>
          <a:lstStyle/>
          <a:p>
            <a:pPr lvl="0" indent="-342900" algn="just">
              <a:lnSpc>
                <a:spcPct val="115000"/>
              </a:lnSpc>
              <a:buSzPts val="1800"/>
              <a:buChar char="★"/>
            </a:pPr>
            <a:r>
              <a:rPr lang="en-US" dirty="0" smtClean="0"/>
              <a:t>Smith, J. et al. (20XX). "Advanced Techniques for Keylogger Detection and Prevention." Journal of Cybersecurity, 10(2), 123-140. </a:t>
            </a:r>
          </a:p>
          <a:p>
            <a:pPr lvl="0" indent="-342900" algn="just">
              <a:lnSpc>
                <a:spcPct val="115000"/>
              </a:lnSpc>
              <a:buSzPts val="1800"/>
              <a:buChar char="★"/>
            </a:pPr>
            <a:r>
              <a:rPr lang="en-US" dirty="0" smtClean="0"/>
              <a:t>Johnson, A. (20XX). "Machine Learning Approaches for Keystroke Anomaly Detection." Conference on Information Security, Proceedings, 55-67. </a:t>
            </a:r>
          </a:p>
          <a:p>
            <a:pPr lvl="0" indent="-342900" algn="just">
              <a:lnSpc>
                <a:spcPct val="115000"/>
              </a:lnSpc>
              <a:buSzPts val="1800"/>
              <a:buChar char="★"/>
            </a:pPr>
            <a:r>
              <a:rPr lang="en-US" dirty="0" smtClean="0"/>
              <a:t>Patel, R. (20XX). "Practical Python Programming for Security Applications." O'Reilly Media.</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618"/>
                                        </p:tgtEl>
                                        <p:attrNameLst>
                                          <p:attrName>style.visibility</p:attrName>
                                        </p:attrNameLst>
                                      </p:cBhvr>
                                      <p:to>
                                        <p:strVal val="visible"/>
                                      </p:to>
                                    </p:set>
                                    <p:anim calcmode="lin" valueType="num">
                                      <p:cBhvr additive="base">
                                        <p:cTn id="7" dur="1000"/>
                                        <p:tgtEl>
                                          <p:spTgt spid="2618"/>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2642"/>
                                        </p:tgtEl>
                                        <p:attrNameLst>
                                          <p:attrName>style.visibility</p:attrName>
                                        </p:attrNameLst>
                                      </p:cBhvr>
                                      <p:to>
                                        <p:strVal val="visible"/>
                                      </p:to>
                                    </p:set>
                                    <p:animEffect transition="in" filter="fade">
                                      <p:cBhvr>
                                        <p:cTn id="10" dur="1000"/>
                                        <p:tgtEl>
                                          <p:spTgt spid="2642"/>
                                        </p:tgtEl>
                                      </p:cBhvr>
                                    </p:animEffect>
                                  </p:childTnLst>
                                </p:cTn>
                              </p:par>
                              <p:par>
                                <p:cTn id="11" presetID="10" presetClass="entr" presetSubtype="0" fill="hold" nodeType="withEffect">
                                  <p:stCondLst>
                                    <p:cond delay="0"/>
                                  </p:stCondLst>
                                  <p:childTnLst>
                                    <p:set>
                                      <p:cBhvr>
                                        <p:cTn id="12" dur="1" fill="hold">
                                          <p:stCondLst>
                                            <p:cond delay="0"/>
                                          </p:stCondLst>
                                        </p:cTn>
                                        <p:tgtEl>
                                          <p:spTgt spid="2643"/>
                                        </p:tgtEl>
                                        <p:attrNameLst>
                                          <p:attrName>style.visibility</p:attrName>
                                        </p:attrNameLst>
                                      </p:cBhvr>
                                      <p:to>
                                        <p:strVal val="visible"/>
                                      </p:to>
                                    </p:set>
                                    <p:animEffect transition="in" filter="fade">
                                      <p:cBhvr>
                                        <p:cTn id="13" dur="1000"/>
                                        <p:tgtEl>
                                          <p:spTgt spid="2643"/>
                                        </p:tgtEl>
                                      </p:cBhvr>
                                    </p:animEffect>
                                  </p:childTnLst>
                                </p:cTn>
                              </p:par>
                              <p:par>
                                <p:cTn id="14" presetID="10" presetClass="entr" presetSubtype="0" fill="hold" nodeType="withEffect">
                                  <p:stCondLst>
                                    <p:cond delay="0"/>
                                  </p:stCondLst>
                                  <p:childTnLst>
                                    <p:set>
                                      <p:cBhvr>
                                        <p:cTn id="15" dur="1" fill="hold">
                                          <p:stCondLst>
                                            <p:cond delay="0"/>
                                          </p:stCondLst>
                                        </p:cTn>
                                        <p:tgtEl>
                                          <p:spTgt spid="2645"/>
                                        </p:tgtEl>
                                        <p:attrNameLst>
                                          <p:attrName>style.visibility</p:attrName>
                                        </p:attrNameLst>
                                      </p:cBhvr>
                                      <p:to>
                                        <p:strVal val="visible"/>
                                      </p:to>
                                    </p:set>
                                    <p:animEffect transition="in" filter="fade">
                                      <p:cBhvr>
                                        <p:cTn id="16" dur="1000"/>
                                        <p:tgtEl>
                                          <p:spTgt spid="2645"/>
                                        </p:tgtEl>
                                      </p:cBhvr>
                                    </p:animEffect>
                                  </p:childTnLst>
                                </p:cTn>
                              </p:par>
                              <p:par>
                                <p:cTn id="17" presetID="10" presetClass="entr" presetSubtype="0" fill="hold" nodeType="withEffect">
                                  <p:stCondLst>
                                    <p:cond delay="0"/>
                                  </p:stCondLst>
                                  <p:childTnLst>
                                    <p:set>
                                      <p:cBhvr>
                                        <p:cTn id="18" dur="1" fill="hold">
                                          <p:stCondLst>
                                            <p:cond delay="0"/>
                                          </p:stCondLst>
                                        </p:cTn>
                                        <p:tgtEl>
                                          <p:spTgt spid="2646"/>
                                        </p:tgtEl>
                                        <p:attrNameLst>
                                          <p:attrName>style.visibility</p:attrName>
                                        </p:attrNameLst>
                                      </p:cBhvr>
                                      <p:to>
                                        <p:strVal val="visible"/>
                                      </p:to>
                                    </p:set>
                                    <p:animEffect transition="in" filter="fade">
                                      <p:cBhvr>
                                        <p:cTn id="19" dur="1000"/>
                                        <p:tgtEl>
                                          <p:spTgt spid="2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038350"/>
            <a:ext cx="6647100" cy="1695900"/>
          </a:xfrm>
        </p:spPr>
        <p:txBody>
          <a:bodyPr/>
          <a:lstStyle/>
          <a:p>
            <a:r>
              <a:rPr lang="en-US" dirty="0" smtClean="0"/>
              <a:t>Thank you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11"/>
        <p:cNvGrpSpPr/>
        <p:nvPr/>
      </p:nvGrpSpPr>
      <p:grpSpPr>
        <a:xfrm>
          <a:off x="0" y="0"/>
          <a:ext cx="0" cy="0"/>
          <a:chOff x="0" y="0"/>
          <a:chExt cx="0" cy="0"/>
        </a:xfrm>
      </p:grpSpPr>
      <p:sp>
        <p:nvSpPr>
          <p:cNvPr id="2618" name="Google Shape;2618;p60"/>
          <p:cNvSpPr txBox="1">
            <a:spLocks noGrp="1"/>
          </p:cNvSpPr>
          <p:nvPr>
            <p:ph type="title" idx="21"/>
          </p:nvPr>
        </p:nvSpPr>
        <p:spPr>
          <a:xfrm>
            <a:off x="1431000" y="819150"/>
            <a:ext cx="7713000" cy="6858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smtClean="0"/>
              <a:t>Problem Statement</a:t>
            </a:r>
            <a:endParaRPr/>
          </a:p>
        </p:txBody>
      </p:sp>
      <p:grpSp>
        <p:nvGrpSpPr>
          <p:cNvPr id="2637" name="Google Shape;2637;p60"/>
          <p:cNvGrpSpPr/>
          <p:nvPr/>
        </p:nvGrpSpPr>
        <p:grpSpPr>
          <a:xfrm>
            <a:off x="7391908" y="722871"/>
            <a:ext cx="793256" cy="182899"/>
            <a:chOff x="2685575" y="2835950"/>
            <a:chExt cx="433000" cy="99825"/>
          </a:xfrm>
        </p:grpSpPr>
        <p:sp>
          <p:nvSpPr>
            <p:cNvPr id="2638" name="Google Shape;2638;p60"/>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60"/>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60"/>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60"/>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2" name="Google Shape;2642;p6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6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60">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6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6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Subtitle 37"/>
          <p:cNvSpPr>
            <a:spLocks noGrp="1"/>
          </p:cNvSpPr>
          <p:nvPr>
            <p:ph type="subTitle" idx="2"/>
          </p:nvPr>
        </p:nvSpPr>
        <p:spPr>
          <a:xfrm>
            <a:off x="1371600" y="1504950"/>
            <a:ext cx="5486400" cy="547200"/>
          </a:xfrm>
        </p:spPr>
        <p:txBody>
          <a:bodyPr/>
          <a:lstStyle/>
          <a:p>
            <a:pPr marL="0" lvl="0" indent="0" algn="just">
              <a:lnSpc>
                <a:spcPct val="115000"/>
              </a:lnSpc>
              <a:buSzPts val="1800"/>
            </a:pPr>
            <a:endParaRPr lang="en-US" dirty="0" smtClean="0"/>
          </a:p>
          <a:p>
            <a:pPr marL="0" lvl="0" indent="0" algn="just">
              <a:lnSpc>
                <a:spcPct val="115000"/>
              </a:lnSpc>
              <a:spcBef>
                <a:spcPts val="1200"/>
              </a:spcBef>
              <a:buSzPts val="1800"/>
            </a:pPr>
            <a:r>
              <a:rPr lang="en-US" dirty="0" smtClean="0"/>
              <a:t>The objective of this project is to develop a keylogger software with enhanced security features to prevent unauthorized access to sensitive data and ensure user privacy. The keylogger should serve legitimate purposes such as parental control, employee monitoring, or personal usage while mitigating the risks associated with malicious exploitation.</a:t>
            </a:r>
          </a:p>
          <a:p>
            <a:pPr marL="0" lvl="0" indent="0" algn="just">
              <a:lnSpc>
                <a:spcPct val="115000"/>
              </a:lnSpc>
              <a:spcBef>
                <a:spcPts val="1200"/>
              </a:spcBef>
              <a:spcAft>
                <a:spcPts val="1200"/>
              </a:spcAft>
              <a:buSzPts val="1800"/>
            </a:pPr>
            <a:endParaRPr lang="en-US" dirty="0" smtClean="0"/>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618"/>
                                        </p:tgtEl>
                                        <p:attrNameLst>
                                          <p:attrName>style.visibility</p:attrName>
                                        </p:attrNameLst>
                                      </p:cBhvr>
                                      <p:to>
                                        <p:strVal val="visible"/>
                                      </p:to>
                                    </p:set>
                                    <p:anim calcmode="lin" valueType="num">
                                      <p:cBhvr additive="base">
                                        <p:cTn id="7" dur="1000"/>
                                        <p:tgtEl>
                                          <p:spTgt spid="2618"/>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2642"/>
                                        </p:tgtEl>
                                        <p:attrNameLst>
                                          <p:attrName>style.visibility</p:attrName>
                                        </p:attrNameLst>
                                      </p:cBhvr>
                                      <p:to>
                                        <p:strVal val="visible"/>
                                      </p:to>
                                    </p:set>
                                    <p:animEffect transition="in" filter="fade">
                                      <p:cBhvr>
                                        <p:cTn id="10" dur="1000"/>
                                        <p:tgtEl>
                                          <p:spTgt spid="2642"/>
                                        </p:tgtEl>
                                      </p:cBhvr>
                                    </p:animEffect>
                                  </p:childTnLst>
                                </p:cTn>
                              </p:par>
                              <p:par>
                                <p:cTn id="11" presetID="10" presetClass="entr" presetSubtype="0" fill="hold" nodeType="withEffect">
                                  <p:stCondLst>
                                    <p:cond delay="0"/>
                                  </p:stCondLst>
                                  <p:childTnLst>
                                    <p:set>
                                      <p:cBhvr>
                                        <p:cTn id="12" dur="1" fill="hold">
                                          <p:stCondLst>
                                            <p:cond delay="0"/>
                                          </p:stCondLst>
                                        </p:cTn>
                                        <p:tgtEl>
                                          <p:spTgt spid="2643"/>
                                        </p:tgtEl>
                                        <p:attrNameLst>
                                          <p:attrName>style.visibility</p:attrName>
                                        </p:attrNameLst>
                                      </p:cBhvr>
                                      <p:to>
                                        <p:strVal val="visible"/>
                                      </p:to>
                                    </p:set>
                                    <p:animEffect transition="in" filter="fade">
                                      <p:cBhvr>
                                        <p:cTn id="13" dur="1000"/>
                                        <p:tgtEl>
                                          <p:spTgt spid="2643"/>
                                        </p:tgtEl>
                                      </p:cBhvr>
                                    </p:animEffect>
                                  </p:childTnLst>
                                </p:cTn>
                              </p:par>
                              <p:par>
                                <p:cTn id="14" presetID="10" presetClass="entr" presetSubtype="0" fill="hold" nodeType="withEffect">
                                  <p:stCondLst>
                                    <p:cond delay="0"/>
                                  </p:stCondLst>
                                  <p:childTnLst>
                                    <p:set>
                                      <p:cBhvr>
                                        <p:cTn id="15" dur="1" fill="hold">
                                          <p:stCondLst>
                                            <p:cond delay="0"/>
                                          </p:stCondLst>
                                        </p:cTn>
                                        <p:tgtEl>
                                          <p:spTgt spid="2644"/>
                                        </p:tgtEl>
                                        <p:attrNameLst>
                                          <p:attrName>style.visibility</p:attrName>
                                        </p:attrNameLst>
                                      </p:cBhvr>
                                      <p:to>
                                        <p:strVal val="visible"/>
                                      </p:to>
                                    </p:set>
                                    <p:animEffect transition="in" filter="fade">
                                      <p:cBhvr>
                                        <p:cTn id="16" dur="1000"/>
                                        <p:tgtEl>
                                          <p:spTgt spid="2644"/>
                                        </p:tgtEl>
                                      </p:cBhvr>
                                    </p:animEffect>
                                  </p:childTnLst>
                                </p:cTn>
                              </p:par>
                              <p:par>
                                <p:cTn id="17" presetID="10" presetClass="entr" presetSubtype="0" fill="hold" nodeType="withEffect">
                                  <p:stCondLst>
                                    <p:cond delay="0"/>
                                  </p:stCondLst>
                                  <p:childTnLst>
                                    <p:set>
                                      <p:cBhvr>
                                        <p:cTn id="18" dur="1" fill="hold">
                                          <p:stCondLst>
                                            <p:cond delay="0"/>
                                          </p:stCondLst>
                                        </p:cTn>
                                        <p:tgtEl>
                                          <p:spTgt spid="2645"/>
                                        </p:tgtEl>
                                        <p:attrNameLst>
                                          <p:attrName>style.visibility</p:attrName>
                                        </p:attrNameLst>
                                      </p:cBhvr>
                                      <p:to>
                                        <p:strVal val="visible"/>
                                      </p:to>
                                    </p:set>
                                    <p:animEffect transition="in" filter="fade">
                                      <p:cBhvr>
                                        <p:cTn id="19" dur="1000"/>
                                        <p:tgtEl>
                                          <p:spTgt spid="2645"/>
                                        </p:tgtEl>
                                      </p:cBhvr>
                                    </p:animEffect>
                                  </p:childTnLst>
                                </p:cTn>
                              </p:par>
                              <p:par>
                                <p:cTn id="20" presetID="10" presetClass="entr" presetSubtype="0" fill="hold" nodeType="withEffect">
                                  <p:stCondLst>
                                    <p:cond delay="0"/>
                                  </p:stCondLst>
                                  <p:childTnLst>
                                    <p:set>
                                      <p:cBhvr>
                                        <p:cTn id="21" dur="1" fill="hold">
                                          <p:stCondLst>
                                            <p:cond delay="0"/>
                                          </p:stCondLst>
                                        </p:cTn>
                                        <p:tgtEl>
                                          <p:spTgt spid="2646"/>
                                        </p:tgtEl>
                                        <p:attrNameLst>
                                          <p:attrName>style.visibility</p:attrName>
                                        </p:attrNameLst>
                                      </p:cBhvr>
                                      <p:to>
                                        <p:strVal val="visible"/>
                                      </p:to>
                                    </p:set>
                                    <p:animEffect transition="in" filter="fade">
                                      <p:cBhvr>
                                        <p:cTn id="22" dur="1000"/>
                                        <p:tgtEl>
                                          <p:spTgt spid="2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1"/>
        <p:cNvGrpSpPr/>
        <p:nvPr/>
      </p:nvGrpSpPr>
      <p:grpSpPr>
        <a:xfrm>
          <a:off x="0" y="0"/>
          <a:ext cx="0" cy="0"/>
          <a:chOff x="0" y="0"/>
          <a:chExt cx="0" cy="0"/>
        </a:xfrm>
      </p:grpSpPr>
      <p:sp>
        <p:nvSpPr>
          <p:cNvPr id="2618" name="Google Shape;2618;p60"/>
          <p:cNvSpPr txBox="1">
            <a:spLocks noGrp="1"/>
          </p:cNvSpPr>
          <p:nvPr>
            <p:ph type="title" idx="21"/>
          </p:nvPr>
        </p:nvSpPr>
        <p:spPr>
          <a:xfrm>
            <a:off x="533400" y="361950"/>
            <a:ext cx="7713000" cy="6858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smtClean="0"/>
              <a:t>Solution</a:t>
            </a:r>
            <a:endParaRPr/>
          </a:p>
        </p:txBody>
      </p:sp>
      <p:grpSp>
        <p:nvGrpSpPr>
          <p:cNvPr id="2" name="Google Shape;2637;p60"/>
          <p:cNvGrpSpPr/>
          <p:nvPr/>
        </p:nvGrpSpPr>
        <p:grpSpPr>
          <a:xfrm>
            <a:off x="7696200" y="361950"/>
            <a:ext cx="793256" cy="182899"/>
            <a:chOff x="2685575" y="2835950"/>
            <a:chExt cx="433000" cy="99825"/>
          </a:xfrm>
        </p:grpSpPr>
        <p:sp>
          <p:nvSpPr>
            <p:cNvPr id="2638" name="Google Shape;2638;p60"/>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60"/>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60"/>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60"/>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2" name="Google Shape;2642;p6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6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6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6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Subtitle 37"/>
          <p:cNvSpPr>
            <a:spLocks noGrp="1"/>
          </p:cNvSpPr>
          <p:nvPr>
            <p:ph type="subTitle" idx="2"/>
          </p:nvPr>
        </p:nvSpPr>
        <p:spPr>
          <a:xfrm>
            <a:off x="304800" y="971550"/>
            <a:ext cx="8001000" cy="547200"/>
          </a:xfrm>
        </p:spPr>
        <p:txBody>
          <a:bodyPr/>
          <a:lstStyle/>
          <a:p>
            <a:pPr lvl="0" indent="-304800" algn="just">
              <a:lnSpc>
                <a:spcPct val="115000"/>
              </a:lnSpc>
              <a:buSzPts val="1200"/>
              <a:buChar char="➔"/>
            </a:pPr>
            <a:r>
              <a:rPr lang="en-US" sz="1200" b="1" dirty="0" smtClean="0"/>
              <a:t>Cryptographic Encryption</a:t>
            </a:r>
            <a:r>
              <a:rPr lang="en-US" sz="1200" dirty="0" smtClean="0"/>
              <a:t> : Implement robust encryption algorithms like AES (Advanced Encryption Standard) to encrypt all logged keystrokes and sensitive data, ensuring that even if the data is intercepted, it remains secure and unreadable without the decryption key.</a:t>
            </a:r>
          </a:p>
          <a:p>
            <a:pPr lvl="0" indent="-304800" algn="just">
              <a:lnSpc>
                <a:spcPct val="115000"/>
              </a:lnSpc>
              <a:buSzPts val="1200"/>
              <a:buChar char="➔"/>
            </a:pPr>
            <a:r>
              <a:rPr lang="en-US" sz="1200" b="1" dirty="0" smtClean="0"/>
              <a:t>Secure Storage Mechanism</a:t>
            </a:r>
            <a:r>
              <a:rPr lang="en-US" sz="1200" dirty="0" smtClean="0"/>
              <a:t> : Utilize secure storage methods, such as encrypted databases or files, to store logged keystrokes locally on the target device. Employ access controls and permission settings to restrict unauthorized access to the stored data.</a:t>
            </a:r>
          </a:p>
          <a:p>
            <a:pPr lvl="0" indent="-304800" algn="just">
              <a:lnSpc>
                <a:spcPct val="115000"/>
              </a:lnSpc>
              <a:buSzPts val="1200"/>
              <a:buChar char="➔"/>
            </a:pPr>
            <a:r>
              <a:rPr lang="en-US" sz="1200" b="1" dirty="0" smtClean="0"/>
              <a:t>Stealth Mode Functionality</a:t>
            </a:r>
            <a:r>
              <a:rPr lang="en-US" sz="1200" dirty="0" smtClean="0"/>
              <a:t> : Develop stealth mode capabilities to make the keylogger invisible to the user and antivirus software. This involves minimizing resource usage, masking the keylogger’s presence in system processes, and avoiding detection by system monitoring tools.</a:t>
            </a:r>
          </a:p>
          <a:p>
            <a:pPr lvl="0" indent="-304800" algn="just">
              <a:lnSpc>
                <a:spcPct val="115000"/>
              </a:lnSpc>
              <a:buSzPts val="1200"/>
              <a:buChar char="➔"/>
            </a:pPr>
            <a:r>
              <a:rPr lang="en-US" sz="1200" b="1" dirty="0" smtClean="0"/>
              <a:t>Anti-Tampering Measures</a:t>
            </a:r>
            <a:r>
              <a:rPr lang="en-US" sz="1200" dirty="0" smtClean="0"/>
              <a:t> : Implement techniques to detect and prevent tampering attempts, such as code obfuscation, integrity checks, and sandboxing. Regularly update the keylogger to address any identified vulnerabilities and maintain its resilience against evolving threats.</a:t>
            </a:r>
          </a:p>
          <a:p>
            <a:pPr lvl="0" indent="-304800" algn="just">
              <a:lnSpc>
                <a:spcPct val="115000"/>
              </a:lnSpc>
              <a:buSzPts val="1200"/>
              <a:buChar char="➔"/>
            </a:pPr>
            <a:r>
              <a:rPr lang="en-US" sz="1200" b="1" dirty="0" smtClean="0"/>
              <a:t>Authentication and Access Control </a:t>
            </a:r>
            <a:r>
              <a:rPr lang="en-US" sz="1200" dirty="0" smtClean="0"/>
              <a:t>: Incorporate strong authentication mechanisms to control access to the keylogger's settings and  recorded data. This includes password protection, biometric authentication, and role-based access control (RBAC) to define different levels of access for administrators and users.</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618"/>
                                        </p:tgtEl>
                                        <p:attrNameLst>
                                          <p:attrName>style.visibility</p:attrName>
                                        </p:attrNameLst>
                                      </p:cBhvr>
                                      <p:to>
                                        <p:strVal val="visible"/>
                                      </p:to>
                                    </p:set>
                                    <p:anim calcmode="lin" valueType="num">
                                      <p:cBhvr additive="base">
                                        <p:cTn id="7" dur="1000"/>
                                        <p:tgtEl>
                                          <p:spTgt spid="2618"/>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2642"/>
                                        </p:tgtEl>
                                        <p:attrNameLst>
                                          <p:attrName>style.visibility</p:attrName>
                                        </p:attrNameLst>
                                      </p:cBhvr>
                                      <p:to>
                                        <p:strVal val="visible"/>
                                      </p:to>
                                    </p:set>
                                    <p:animEffect transition="in" filter="fade">
                                      <p:cBhvr>
                                        <p:cTn id="10" dur="1000"/>
                                        <p:tgtEl>
                                          <p:spTgt spid="2642"/>
                                        </p:tgtEl>
                                      </p:cBhvr>
                                    </p:animEffect>
                                  </p:childTnLst>
                                </p:cTn>
                              </p:par>
                              <p:par>
                                <p:cTn id="11" presetID="10" presetClass="entr" presetSubtype="0" fill="hold" nodeType="withEffect">
                                  <p:stCondLst>
                                    <p:cond delay="0"/>
                                  </p:stCondLst>
                                  <p:childTnLst>
                                    <p:set>
                                      <p:cBhvr>
                                        <p:cTn id="12" dur="1" fill="hold">
                                          <p:stCondLst>
                                            <p:cond delay="0"/>
                                          </p:stCondLst>
                                        </p:cTn>
                                        <p:tgtEl>
                                          <p:spTgt spid="2643"/>
                                        </p:tgtEl>
                                        <p:attrNameLst>
                                          <p:attrName>style.visibility</p:attrName>
                                        </p:attrNameLst>
                                      </p:cBhvr>
                                      <p:to>
                                        <p:strVal val="visible"/>
                                      </p:to>
                                    </p:set>
                                    <p:animEffect transition="in" filter="fade">
                                      <p:cBhvr>
                                        <p:cTn id="13" dur="1000"/>
                                        <p:tgtEl>
                                          <p:spTgt spid="2643"/>
                                        </p:tgtEl>
                                      </p:cBhvr>
                                    </p:animEffect>
                                  </p:childTnLst>
                                </p:cTn>
                              </p:par>
                              <p:par>
                                <p:cTn id="14" presetID="10" presetClass="entr" presetSubtype="0" fill="hold" nodeType="withEffect">
                                  <p:stCondLst>
                                    <p:cond delay="0"/>
                                  </p:stCondLst>
                                  <p:childTnLst>
                                    <p:set>
                                      <p:cBhvr>
                                        <p:cTn id="15" dur="1" fill="hold">
                                          <p:stCondLst>
                                            <p:cond delay="0"/>
                                          </p:stCondLst>
                                        </p:cTn>
                                        <p:tgtEl>
                                          <p:spTgt spid="2645"/>
                                        </p:tgtEl>
                                        <p:attrNameLst>
                                          <p:attrName>style.visibility</p:attrName>
                                        </p:attrNameLst>
                                      </p:cBhvr>
                                      <p:to>
                                        <p:strVal val="visible"/>
                                      </p:to>
                                    </p:set>
                                    <p:animEffect transition="in" filter="fade">
                                      <p:cBhvr>
                                        <p:cTn id="16" dur="1000"/>
                                        <p:tgtEl>
                                          <p:spTgt spid="2645"/>
                                        </p:tgtEl>
                                      </p:cBhvr>
                                    </p:animEffect>
                                  </p:childTnLst>
                                </p:cTn>
                              </p:par>
                              <p:par>
                                <p:cTn id="17" presetID="10" presetClass="entr" presetSubtype="0" fill="hold" nodeType="withEffect">
                                  <p:stCondLst>
                                    <p:cond delay="0"/>
                                  </p:stCondLst>
                                  <p:childTnLst>
                                    <p:set>
                                      <p:cBhvr>
                                        <p:cTn id="18" dur="1" fill="hold">
                                          <p:stCondLst>
                                            <p:cond delay="0"/>
                                          </p:stCondLst>
                                        </p:cTn>
                                        <p:tgtEl>
                                          <p:spTgt spid="2646"/>
                                        </p:tgtEl>
                                        <p:attrNameLst>
                                          <p:attrName>style.visibility</p:attrName>
                                        </p:attrNameLst>
                                      </p:cBhvr>
                                      <p:to>
                                        <p:strVal val="visible"/>
                                      </p:to>
                                    </p:set>
                                    <p:animEffect transition="in" filter="fade">
                                      <p:cBhvr>
                                        <p:cTn id="19" dur="1000"/>
                                        <p:tgtEl>
                                          <p:spTgt spid="2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11"/>
        <p:cNvGrpSpPr/>
        <p:nvPr/>
      </p:nvGrpSpPr>
      <p:grpSpPr>
        <a:xfrm>
          <a:off x="0" y="0"/>
          <a:ext cx="0" cy="0"/>
          <a:chOff x="0" y="0"/>
          <a:chExt cx="0" cy="0"/>
        </a:xfrm>
      </p:grpSpPr>
      <p:sp>
        <p:nvSpPr>
          <p:cNvPr id="2618" name="Google Shape;2618;p60"/>
          <p:cNvSpPr txBox="1">
            <a:spLocks noGrp="1"/>
          </p:cNvSpPr>
          <p:nvPr>
            <p:ph type="title" idx="21"/>
          </p:nvPr>
        </p:nvSpPr>
        <p:spPr>
          <a:xfrm>
            <a:off x="609600" y="514350"/>
            <a:ext cx="7713000" cy="685800"/>
          </a:xfrm>
          <a:prstGeom prst="rect">
            <a:avLst/>
          </a:prstGeom>
        </p:spPr>
        <p:txBody>
          <a:bodyPr spcFirstLastPara="1" wrap="square" lIns="91425" tIns="0" rIns="91425" bIns="91425" anchor="t" anchorCtr="0">
            <a:noAutofit/>
          </a:bodyPr>
          <a:lstStyle/>
          <a:p>
            <a:pPr lvl="0"/>
            <a:r>
              <a:rPr lang="en" dirty="0" smtClean="0"/>
              <a:t>System Development Approach </a:t>
            </a:r>
            <a:endParaRPr/>
          </a:p>
        </p:txBody>
      </p:sp>
      <p:grpSp>
        <p:nvGrpSpPr>
          <p:cNvPr id="2" name="Google Shape;2637;p60"/>
          <p:cNvGrpSpPr/>
          <p:nvPr/>
        </p:nvGrpSpPr>
        <p:grpSpPr>
          <a:xfrm>
            <a:off x="7848600" y="590550"/>
            <a:ext cx="793256" cy="182899"/>
            <a:chOff x="2685575" y="2835950"/>
            <a:chExt cx="433000" cy="99825"/>
          </a:xfrm>
        </p:grpSpPr>
        <p:sp>
          <p:nvSpPr>
            <p:cNvPr id="2638" name="Google Shape;2638;p60"/>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60"/>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60"/>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60"/>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2" name="Google Shape;2642;p6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6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6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6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Subtitle 37"/>
          <p:cNvSpPr>
            <a:spLocks noGrp="1"/>
          </p:cNvSpPr>
          <p:nvPr>
            <p:ph type="subTitle" idx="2"/>
          </p:nvPr>
        </p:nvSpPr>
        <p:spPr>
          <a:xfrm>
            <a:off x="609600" y="1200150"/>
            <a:ext cx="7086600" cy="547200"/>
          </a:xfrm>
        </p:spPr>
        <p:txBody>
          <a:bodyPr/>
          <a:lstStyle/>
          <a:p>
            <a:pPr lvl="0" indent="-342900" algn="just">
              <a:lnSpc>
                <a:spcPct val="115000"/>
              </a:lnSpc>
              <a:spcBef>
                <a:spcPts val="1500"/>
              </a:spcBef>
              <a:buSzPts val="1800"/>
              <a:buChar char="➔"/>
            </a:pPr>
            <a:r>
              <a:rPr lang="en-US" b="1" dirty="0" smtClean="0"/>
              <a:t>Requirement Analysis</a:t>
            </a:r>
            <a:r>
              <a:rPr lang="en-US" dirty="0" smtClean="0"/>
              <a:t> : </a:t>
            </a:r>
            <a:r>
              <a:rPr lang="en-US" sz="1550" dirty="0" smtClean="0"/>
              <a:t>Gather and analyze requirements for the keylogger, including features, security needs, and user expectations.</a:t>
            </a:r>
          </a:p>
          <a:p>
            <a:pPr lvl="0" indent="-342900" algn="just">
              <a:lnSpc>
                <a:spcPct val="115000"/>
              </a:lnSpc>
              <a:buSzPts val="1800"/>
              <a:buChar char="➔"/>
            </a:pPr>
            <a:r>
              <a:rPr lang="en-US" b="1" dirty="0" smtClean="0"/>
              <a:t>Design Phase</a:t>
            </a:r>
            <a:r>
              <a:rPr lang="en-US" dirty="0" smtClean="0"/>
              <a:t> :</a:t>
            </a:r>
          </a:p>
          <a:p>
            <a:pPr lvl="1" indent="-323850" algn="just">
              <a:buSzPts val="1500"/>
              <a:buChar char="◆"/>
            </a:pPr>
            <a:r>
              <a:rPr lang="en-US" sz="1500" u="sng" dirty="0" smtClean="0"/>
              <a:t>Architecture Design</a:t>
            </a:r>
            <a:r>
              <a:rPr lang="en-US" sz="1500" dirty="0" smtClean="0"/>
              <a:t> : Define the overall system architecture, including components, modules, and their interactions.</a:t>
            </a:r>
          </a:p>
          <a:p>
            <a:pPr lvl="1" indent="-323850" algn="just">
              <a:buSzPts val="1500"/>
              <a:buChar char="◆"/>
            </a:pPr>
            <a:r>
              <a:rPr lang="en-US" sz="1500" u="sng" dirty="0" smtClean="0"/>
              <a:t>Database Design</a:t>
            </a:r>
            <a:r>
              <a:rPr lang="en-US" sz="1500" dirty="0" smtClean="0"/>
              <a:t> : Design the database schema for storing encrypted data securely.</a:t>
            </a:r>
          </a:p>
          <a:p>
            <a:pPr lvl="1" indent="-323850" algn="just">
              <a:buSzPts val="1500"/>
              <a:buChar char="◆"/>
            </a:pPr>
            <a:r>
              <a:rPr lang="en-US" sz="1500" u="sng" dirty="0" smtClean="0"/>
              <a:t>UI/UX Design</a:t>
            </a:r>
            <a:r>
              <a:rPr lang="en-US" sz="1500" dirty="0" smtClean="0"/>
              <a:t> : Create mockups and designs for the user interface, focusing on usability and intuitiveness.</a:t>
            </a:r>
            <a:endParaRPr lang="en-US" sz="15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618"/>
                                        </p:tgtEl>
                                        <p:attrNameLst>
                                          <p:attrName>style.visibility</p:attrName>
                                        </p:attrNameLst>
                                      </p:cBhvr>
                                      <p:to>
                                        <p:strVal val="visible"/>
                                      </p:to>
                                    </p:set>
                                    <p:anim calcmode="lin" valueType="num">
                                      <p:cBhvr additive="base">
                                        <p:cTn id="7" dur="1000"/>
                                        <p:tgtEl>
                                          <p:spTgt spid="2618"/>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2642"/>
                                        </p:tgtEl>
                                        <p:attrNameLst>
                                          <p:attrName>style.visibility</p:attrName>
                                        </p:attrNameLst>
                                      </p:cBhvr>
                                      <p:to>
                                        <p:strVal val="visible"/>
                                      </p:to>
                                    </p:set>
                                    <p:animEffect transition="in" filter="fade">
                                      <p:cBhvr>
                                        <p:cTn id="10" dur="1000"/>
                                        <p:tgtEl>
                                          <p:spTgt spid="2642"/>
                                        </p:tgtEl>
                                      </p:cBhvr>
                                    </p:animEffect>
                                  </p:childTnLst>
                                </p:cTn>
                              </p:par>
                              <p:par>
                                <p:cTn id="11" presetID="10" presetClass="entr" presetSubtype="0" fill="hold" nodeType="withEffect">
                                  <p:stCondLst>
                                    <p:cond delay="0"/>
                                  </p:stCondLst>
                                  <p:childTnLst>
                                    <p:set>
                                      <p:cBhvr>
                                        <p:cTn id="12" dur="1" fill="hold">
                                          <p:stCondLst>
                                            <p:cond delay="0"/>
                                          </p:stCondLst>
                                        </p:cTn>
                                        <p:tgtEl>
                                          <p:spTgt spid="2643"/>
                                        </p:tgtEl>
                                        <p:attrNameLst>
                                          <p:attrName>style.visibility</p:attrName>
                                        </p:attrNameLst>
                                      </p:cBhvr>
                                      <p:to>
                                        <p:strVal val="visible"/>
                                      </p:to>
                                    </p:set>
                                    <p:animEffect transition="in" filter="fade">
                                      <p:cBhvr>
                                        <p:cTn id="13" dur="1000"/>
                                        <p:tgtEl>
                                          <p:spTgt spid="2643"/>
                                        </p:tgtEl>
                                      </p:cBhvr>
                                    </p:animEffect>
                                  </p:childTnLst>
                                </p:cTn>
                              </p:par>
                              <p:par>
                                <p:cTn id="14" presetID="10" presetClass="entr" presetSubtype="0" fill="hold" nodeType="withEffect">
                                  <p:stCondLst>
                                    <p:cond delay="0"/>
                                  </p:stCondLst>
                                  <p:childTnLst>
                                    <p:set>
                                      <p:cBhvr>
                                        <p:cTn id="15" dur="1" fill="hold">
                                          <p:stCondLst>
                                            <p:cond delay="0"/>
                                          </p:stCondLst>
                                        </p:cTn>
                                        <p:tgtEl>
                                          <p:spTgt spid="2645"/>
                                        </p:tgtEl>
                                        <p:attrNameLst>
                                          <p:attrName>style.visibility</p:attrName>
                                        </p:attrNameLst>
                                      </p:cBhvr>
                                      <p:to>
                                        <p:strVal val="visible"/>
                                      </p:to>
                                    </p:set>
                                    <p:animEffect transition="in" filter="fade">
                                      <p:cBhvr>
                                        <p:cTn id="16" dur="1000"/>
                                        <p:tgtEl>
                                          <p:spTgt spid="2645"/>
                                        </p:tgtEl>
                                      </p:cBhvr>
                                    </p:animEffect>
                                  </p:childTnLst>
                                </p:cTn>
                              </p:par>
                              <p:par>
                                <p:cTn id="17" presetID="10" presetClass="entr" presetSubtype="0" fill="hold" nodeType="withEffect">
                                  <p:stCondLst>
                                    <p:cond delay="0"/>
                                  </p:stCondLst>
                                  <p:childTnLst>
                                    <p:set>
                                      <p:cBhvr>
                                        <p:cTn id="18" dur="1" fill="hold">
                                          <p:stCondLst>
                                            <p:cond delay="0"/>
                                          </p:stCondLst>
                                        </p:cTn>
                                        <p:tgtEl>
                                          <p:spTgt spid="2646"/>
                                        </p:tgtEl>
                                        <p:attrNameLst>
                                          <p:attrName>style.visibility</p:attrName>
                                        </p:attrNameLst>
                                      </p:cBhvr>
                                      <p:to>
                                        <p:strVal val="visible"/>
                                      </p:to>
                                    </p:set>
                                    <p:animEffect transition="in" filter="fade">
                                      <p:cBhvr>
                                        <p:cTn id="19" dur="1000"/>
                                        <p:tgtEl>
                                          <p:spTgt spid="2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11"/>
        <p:cNvGrpSpPr/>
        <p:nvPr/>
      </p:nvGrpSpPr>
      <p:grpSpPr>
        <a:xfrm>
          <a:off x="0" y="0"/>
          <a:ext cx="0" cy="0"/>
          <a:chOff x="0" y="0"/>
          <a:chExt cx="0" cy="0"/>
        </a:xfrm>
      </p:grpSpPr>
      <p:sp>
        <p:nvSpPr>
          <p:cNvPr id="2618" name="Google Shape;2618;p60"/>
          <p:cNvSpPr txBox="1">
            <a:spLocks noGrp="1"/>
          </p:cNvSpPr>
          <p:nvPr>
            <p:ph type="title" idx="21"/>
          </p:nvPr>
        </p:nvSpPr>
        <p:spPr>
          <a:xfrm>
            <a:off x="685800" y="438150"/>
            <a:ext cx="7713000" cy="685800"/>
          </a:xfrm>
          <a:prstGeom prst="rect">
            <a:avLst/>
          </a:prstGeom>
        </p:spPr>
        <p:txBody>
          <a:bodyPr spcFirstLastPara="1" wrap="square" lIns="91425" tIns="0" rIns="91425" bIns="91425" anchor="t" anchorCtr="0">
            <a:noAutofit/>
          </a:bodyPr>
          <a:lstStyle/>
          <a:p>
            <a:pPr lvl="0"/>
            <a:r>
              <a:rPr lang="en" dirty="0" smtClean="0"/>
              <a:t>System Development Approach </a:t>
            </a:r>
            <a:endParaRPr/>
          </a:p>
        </p:txBody>
      </p:sp>
      <p:grpSp>
        <p:nvGrpSpPr>
          <p:cNvPr id="2" name="Google Shape;2637;p60"/>
          <p:cNvGrpSpPr/>
          <p:nvPr/>
        </p:nvGrpSpPr>
        <p:grpSpPr>
          <a:xfrm>
            <a:off x="7848600" y="590550"/>
            <a:ext cx="793256" cy="182899"/>
            <a:chOff x="2685575" y="2835950"/>
            <a:chExt cx="433000" cy="99825"/>
          </a:xfrm>
        </p:grpSpPr>
        <p:sp>
          <p:nvSpPr>
            <p:cNvPr id="2638" name="Google Shape;2638;p60"/>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60"/>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60"/>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60"/>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2" name="Google Shape;2642;p6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6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6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6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Subtitle 37"/>
          <p:cNvSpPr>
            <a:spLocks noGrp="1"/>
          </p:cNvSpPr>
          <p:nvPr>
            <p:ph type="subTitle" idx="2"/>
          </p:nvPr>
        </p:nvSpPr>
        <p:spPr>
          <a:xfrm>
            <a:off x="228600" y="1200150"/>
            <a:ext cx="8001000" cy="547200"/>
          </a:xfrm>
        </p:spPr>
        <p:txBody>
          <a:bodyPr/>
          <a:lstStyle/>
          <a:p>
            <a:pPr lvl="0" indent="-322135" algn="just">
              <a:lnSpc>
                <a:spcPct val="115000"/>
              </a:lnSpc>
              <a:buSzPct val="100000"/>
              <a:buChar char="➔"/>
            </a:pPr>
            <a:r>
              <a:rPr lang="en-US" b="1" dirty="0" smtClean="0"/>
              <a:t>Implementation</a:t>
            </a:r>
            <a:r>
              <a:rPr lang="en-US" dirty="0" smtClean="0"/>
              <a:t> :</a:t>
            </a:r>
          </a:p>
          <a:p>
            <a:pPr lvl="1" indent="-312292" algn="just">
              <a:buSzPct val="100000"/>
              <a:buChar char="◆"/>
            </a:pPr>
            <a:r>
              <a:rPr lang="en-US" u="sng" dirty="0" smtClean="0"/>
              <a:t>Keylogging Module</a:t>
            </a:r>
            <a:r>
              <a:rPr lang="en-US" dirty="0" smtClean="0"/>
              <a:t> : Develop the module to capture keystrokes using platform-specific libraries.</a:t>
            </a:r>
          </a:p>
          <a:p>
            <a:pPr lvl="1" indent="-312292" algn="just">
              <a:buSzPct val="100000"/>
              <a:buChar char="◆"/>
            </a:pPr>
            <a:r>
              <a:rPr lang="en-US" u="sng" dirty="0" smtClean="0"/>
              <a:t>Encryption Module</a:t>
            </a:r>
            <a:r>
              <a:rPr lang="en-US" dirty="0" smtClean="0"/>
              <a:t> : Implement encryption algorithms for securing logged data and communication.</a:t>
            </a:r>
          </a:p>
          <a:p>
            <a:pPr lvl="1" indent="-312292" algn="just">
              <a:buSzPct val="100000"/>
              <a:buChar char="◆"/>
            </a:pPr>
            <a:r>
              <a:rPr lang="en-US" u="sng" dirty="0" smtClean="0"/>
              <a:t>Stealth Mode</a:t>
            </a:r>
            <a:r>
              <a:rPr lang="en-US" dirty="0" smtClean="0"/>
              <a:t> : Code the functionality to make the keylogger undetectable to users and antivirus software.</a:t>
            </a:r>
          </a:p>
          <a:p>
            <a:pPr lvl="1" indent="-312292" algn="just">
              <a:buSzPct val="100000"/>
              <a:buChar char="◆"/>
            </a:pPr>
            <a:r>
              <a:rPr lang="en-US" u="sng" dirty="0" smtClean="0"/>
              <a:t>Access Control</a:t>
            </a:r>
            <a:r>
              <a:rPr lang="en-US" dirty="0" smtClean="0"/>
              <a:t> : Develop authentication mechanisms and access control features.</a:t>
            </a:r>
          </a:p>
          <a:p>
            <a:pPr lvl="1" indent="-312292" algn="just">
              <a:buSzPct val="100000"/>
              <a:buChar char="◆"/>
            </a:pPr>
            <a:r>
              <a:rPr lang="en-US" u="sng" dirty="0" smtClean="0"/>
              <a:t>User Interface</a:t>
            </a:r>
            <a:r>
              <a:rPr lang="en-US" dirty="0" smtClean="0"/>
              <a:t> : Build the graphical interface for configuration and monitoring.</a:t>
            </a:r>
          </a:p>
          <a:p>
            <a:pPr lvl="1" indent="-312292" algn="just">
              <a:buSzPct val="100000"/>
              <a:buChar char="◆"/>
            </a:pPr>
            <a:r>
              <a:rPr lang="en-US" u="sng" dirty="0" smtClean="0"/>
              <a:t>Compatibility</a:t>
            </a:r>
            <a:r>
              <a:rPr lang="en-US" dirty="0" smtClean="0"/>
              <a:t> : Ensure compatibility across different operating systems and input methods.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618"/>
                                        </p:tgtEl>
                                        <p:attrNameLst>
                                          <p:attrName>style.visibility</p:attrName>
                                        </p:attrNameLst>
                                      </p:cBhvr>
                                      <p:to>
                                        <p:strVal val="visible"/>
                                      </p:to>
                                    </p:set>
                                    <p:anim calcmode="lin" valueType="num">
                                      <p:cBhvr additive="base">
                                        <p:cTn id="7" dur="1000"/>
                                        <p:tgtEl>
                                          <p:spTgt spid="2618"/>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2642"/>
                                        </p:tgtEl>
                                        <p:attrNameLst>
                                          <p:attrName>style.visibility</p:attrName>
                                        </p:attrNameLst>
                                      </p:cBhvr>
                                      <p:to>
                                        <p:strVal val="visible"/>
                                      </p:to>
                                    </p:set>
                                    <p:animEffect transition="in" filter="fade">
                                      <p:cBhvr>
                                        <p:cTn id="10" dur="1000"/>
                                        <p:tgtEl>
                                          <p:spTgt spid="2642"/>
                                        </p:tgtEl>
                                      </p:cBhvr>
                                    </p:animEffect>
                                  </p:childTnLst>
                                </p:cTn>
                              </p:par>
                              <p:par>
                                <p:cTn id="11" presetID="10" presetClass="entr" presetSubtype="0" fill="hold" nodeType="withEffect">
                                  <p:stCondLst>
                                    <p:cond delay="0"/>
                                  </p:stCondLst>
                                  <p:childTnLst>
                                    <p:set>
                                      <p:cBhvr>
                                        <p:cTn id="12" dur="1" fill="hold">
                                          <p:stCondLst>
                                            <p:cond delay="0"/>
                                          </p:stCondLst>
                                        </p:cTn>
                                        <p:tgtEl>
                                          <p:spTgt spid="2643"/>
                                        </p:tgtEl>
                                        <p:attrNameLst>
                                          <p:attrName>style.visibility</p:attrName>
                                        </p:attrNameLst>
                                      </p:cBhvr>
                                      <p:to>
                                        <p:strVal val="visible"/>
                                      </p:to>
                                    </p:set>
                                    <p:animEffect transition="in" filter="fade">
                                      <p:cBhvr>
                                        <p:cTn id="13" dur="1000"/>
                                        <p:tgtEl>
                                          <p:spTgt spid="2643"/>
                                        </p:tgtEl>
                                      </p:cBhvr>
                                    </p:animEffect>
                                  </p:childTnLst>
                                </p:cTn>
                              </p:par>
                              <p:par>
                                <p:cTn id="14" presetID="10" presetClass="entr" presetSubtype="0" fill="hold" nodeType="withEffect">
                                  <p:stCondLst>
                                    <p:cond delay="0"/>
                                  </p:stCondLst>
                                  <p:childTnLst>
                                    <p:set>
                                      <p:cBhvr>
                                        <p:cTn id="15" dur="1" fill="hold">
                                          <p:stCondLst>
                                            <p:cond delay="0"/>
                                          </p:stCondLst>
                                        </p:cTn>
                                        <p:tgtEl>
                                          <p:spTgt spid="2645"/>
                                        </p:tgtEl>
                                        <p:attrNameLst>
                                          <p:attrName>style.visibility</p:attrName>
                                        </p:attrNameLst>
                                      </p:cBhvr>
                                      <p:to>
                                        <p:strVal val="visible"/>
                                      </p:to>
                                    </p:set>
                                    <p:animEffect transition="in" filter="fade">
                                      <p:cBhvr>
                                        <p:cTn id="16" dur="1000"/>
                                        <p:tgtEl>
                                          <p:spTgt spid="2645"/>
                                        </p:tgtEl>
                                      </p:cBhvr>
                                    </p:animEffect>
                                  </p:childTnLst>
                                </p:cTn>
                              </p:par>
                              <p:par>
                                <p:cTn id="17" presetID="10" presetClass="entr" presetSubtype="0" fill="hold" nodeType="withEffect">
                                  <p:stCondLst>
                                    <p:cond delay="0"/>
                                  </p:stCondLst>
                                  <p:childTnLst>
                                    <p:set>
                                      <p:cBhvr>
                                        <p:cTn id="18" dur="1" fill="hold">
                                          <p:stCondLst>
                                            <p:cond delay="0"/>
                                          </p:stCondLst>
                                        </p:cTn>
                                        <p:tgtEl>
                                          <p:spTgt spid="2646"/>
                                        </p:tgtEl>
                                        <p:attrNameLst>
                                          <p:attrName>style.visibility</p:attrName>
                                        </p:attrNameLst>
                                      </p:cBhvr>
                                      <p:to>
                                        <p:strVal val="visible"/>
                                      </p:to>
                                    </p:set>
                                    <p:animEffect transition="in" filter="fade">
                                      <p:cBhvr>
                                        <p:cTn id="19" dur="1000"/>
                                        <p:tgtEl>
                                          <p:spTgt spid="2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11"/>
        <p:cNvGrpSpPr/>
        <p:nvPr/>
      </p:nvGrpSpPr>
      <p:grpSpPr>
        <a:xfrm>
          <a:off x="0" y="0"/>
          <a:ext cx="0" cy="0"/>
          <a:chOff x="0" y="0"/>
          <a:chExt cx="0" cy="0"/>
        </a:xfrm>
      </p:grpSpPr>
      <p:sp>
        <p:nvSpPr>
          <p:cNvPr id="2618" name="Google Shape;2618;p60"/>
          <p:cNvSpPr txBox="1">
            <a:spLocks noGrp="1"/>
          </p:cNvSpPr>
          <p:nvPr>
            <p:ph type="title" idx="21"/>
          </p:nvPr>
        </p:nvSpPr>
        <p:spPr>
          <a:xfrm>
            <a:off x="685800" y="361950"/>
            <a:ext cx="7713000" cy="685800"/>
          </a:xfrm>
          <a:prstGeom prst="rect">
            <a:avLst/>
          </a:prstGeom>
        </p:spPr>
        <p:txBody>
          <a:bodyPr spcFirstLastPara="1" wrap="square" lIns="91425" tIns="0" rIns="91425" bIns="91425" anchor="t" anchorCtr="0">
            <a:noAutofit/>
          </a:bodyPr>
          <a:lstStyle/>
          <a:p>
            <a:pPr lvl="0"/>
            <a:r>
              <a:rPr lang="en" dirty="0" smtClean="0"/>
              <a:t>System Development Approach </a:t>
            </a:r>
            <a:endParaRPr/>
          </a:p>
        </p:txBody>
      </p:sp>
      <p:grpSp>
        <p:nvGrpSpPr>
          <p:cNvPr id="2" name="Google Shape;2637;p60"/>
          <p:cNvGrpSpPr/>
          <p:nvPr/>
        </p:nvGrpSpPr>
        <p:grpSpPr>
          <a:xfrm>
            <a:off x="7924800" y="514350"/>
            <a:ext cx="793256" cy="182899"/>
            <a:chOff x="2685575" y="2835950"/>
            <a:chExt cx="433000" cy="99825"/>
          </a:xfrm>
        </p:grpSpPr>
        <p:sp>
          <p:nvSpPr>
            <p:cNvPr id="2638" name="Google Shape;2638;p60"/>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60"/>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60"/>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60"/>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2" name="Google Shape;2642;p6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6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6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6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Subtitle 37"/>
          <p:cNvSpPr>
            <a:spLocks noGrp="1"/>
          </p:cNvSpPr>
          <p:nvPr>
            <p:ph type="subTitle" idx="2"/>
          </p:nvPr>
        </p:nvSpPr>
        <p:spPr>
          <a:xfrm>
            <a:off x="533400" y="819150"/>
            <a:ext cx="7467600" cy="547200"/>
          </a:xfrm>
        </p:spPr>
        <p:txBody>
          <a:bodyPr/>
          <a:lstStyle/>
          <a:p>
            <a:pPr lvl="0" indent="-349250" algn="just">
              <a:lnSpc>
                <a:spcPct val="115000"/>
              </a:lnSpc>
              <a:spcBef>
                <a:spcPts val="1500"/>
              </a:spcBef>
              <a:buSzPts val="1900"/>
              <a:buChar char="➔"/>
            </a:pPr>
            <a:r>
              <a:rPr lang="en-US" b="1" dirty="0" smtClean="0"/>
              <a:t>Testing :</a:t>
            </a:r>
          </a:p>
          <a:p>
            <a:pPr lvl="1" indent="-327025" algn="just">
              <a:buSzPts val="1550"/>
              <a:buChar char="◆"/>
            </a:pPr>
            <a:r>
              <a:rPr lang="en-US" u="sng" dirty="0" smtClean="0"/>
              <a:t>Unit Testing</a:t>
            </a:r>
            <a:r>
              <a:rPr lang="en-US" dirty="0" smtClean="0"/>
              <a:t> : Test individual modules to ensure they function correctly.</a:t>
            </a:r>
          </a:p>
          <a:p>
            <a:pPr lvl="1" indent="-327025" algn="just">
              <a:buSzPts val="1550"/>
              <a:buChar char="◆"/>
            </a:pPr>
            <a:r>
              <a:rPr lang="en-US" u="sng" dirty="0" smtClean="0"/>
              <a:t>Integration Testing</a:t>
            </a:r>
            <a:r>
              <a:rPr lang="en-US" dirty="0" smtClean="0"/>
              <a:t> : Verify that modules work together seamlessly.</a:t>
            </a:r>
          </a:p>
          <a:p>
            <a:pPr lvl="1" indent="-327025" algn="just">
              <a:buSzPts val="1550"/>
              <a:buChar char="◆"/>
            </a:pPr>
            <a:r>
              <a:rPr lang="en-US" u="sng" dirty="0" smtClean="0"/>
              <a:t>Security Testing</a:t>
            </a:r>
            <a:r>
              <a:rPr lang="en-US" dirty="0" smtClean="0"/>
              <a:t> : Perform penetration testing and vulnerability assessments to identify and fix security flaws.</a:t>
            </a:r>
          </a:p>
          <a:p>
            <a:pPr lvl="1" indent="-327025" algn="just">
              <a:buSzPts val="1550"/>
              <a:buChar char="◆"/>
            </a:pPr>
            <a:r>
              <a:rPr lang="en-US" u="sng" dirty="0" smtClean="0"/>
              <a:t>Compatibility Testing</a:t>
            </a:r>
            <a:r>
              <a:rPr lang="en-US" dirty="0" smtClean="0"/>
              <a:t> : Test the keylogger on various platforms and applications to ensure compatibility.</a:t>
            </a:r>
          </a:p>
          <a:p>
            <a:pPr lvl="0" indent="-342900" algn="just">
              <a:lnSpc>
                <a:spcPct val="115000"/>
              </a:lnSpc>
              <a:buSzPts val="1800"/>
              <a:buChar char="➔"/>
            </a:pPr>
            <a:r>
              <a:rPr lang="en-US" b="1" dirty="0" smtClean="0"/>
              <a:t>Deployment :</a:t>
            </a:r>
          </a:p>
          <a:p>
            <a:pPr lvl="1" indent="-327025" algn="just">
              <a:buSzPts val="1550"/>
              <a:buChar char="◆"/>
            </a:pPr>
            <a:r>
              <a:rPr lang="en-US" dirty="0" smtClean="0"/>
              <a:t>Prepare installation packages for different operating systems.</a:t>
            </a:r>
          </a:p>
          <a:p>
            <a:pPr lvl="1" indent="-327025" algn="just">
              <a:buSzPts val="1550"/>
              <a:buChar char="◆"/>
            </a:pPr>
            <a:r>
              <a:rPr lang="en-US" dirty="0" smtClean="0"/>
              <a:t>Provide clear instructions for installation and configuration.</a:t>
            </a:r>
          </a:p>
          <a:p>
            <a:pPr lvl="1" indent="-327025" algn="just">
              <a:buSzPts val="1550"/>
              <a:buChar char="◆"/>
            </a:pPr>
            <a:r>
              <a:rPr lang="en-US" dirty="0" smtClean="0"/>
              <a:t>Deploy the keylogger in controlled environments for initial use and feedback gathering.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618"/>
                                        </p:tgtEl>
                                        <p:attrNameLst>
                                          <p:attrName>style.visibility</p:attrName>
                                        </p:attrNameLst>
                                      </p:cBhvr>
                                      <p:to>
                                        <p:strVal val="visible"/>
                                      </p:to>
                                    </p:set>
                                    <p:anim calcmode="lin" valueType="num">
                                      <p:cBhvr additive="base">
                                        <p:cTn id="7" dur="1000"/>
                                        <p:tgtEl>
                                          <p:spTgt spid="2618"/>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2642"/>
                                        </p:tgtEl>
                                        <p:attrNameLst>
                                          <p:attrName>style.visibility</p:attrName>
                                        </p:attrNameLst>
                                      </p:cBhvr>
                                      <p:to>
                                        <p:strVal val="visible"/>
                                      </p:to>
                                    </p:set>
                                    <p:animEffect transition="in" filter="fade">
                                      <p:cBhvr>
                                        <p:cTn id="10" dur="1000"/>
                                        <p:tgtEl>
                                          <p:spTgt spid="2642"/>
                                        </p:tgtEl>
                                      </p:cBhvr>
                                    </p:animEffect>
                                  </p:childTnLst>
                                </p:cTn>
                              </p:par>
                              <p:par>
                                <p:cTn id="11" presetID="10" presetClass="entr" presetSubtype="0" fill="hold" nodeType="withEffect">
                                  <p:stCondLst>
                                    <p:cond delay="0"/>
                                  </p:stCondLst>
                                  <p:childTnLst>
                                    <p:set>
                                      <p:cBhvr>
                                        <p:cTn id="12" dur="1" fill="hold">
                                          <p:stCondLst>
                                            <p:cond delay="0"/>
                                          </p:stCondLst>
                                        </p:cTn>
                                        <p:tgtEl>
                                          <p:spTgt spid="2643"/>
                                        </p:tgtEl>
                                        <p:attrNameLst>
                                          <p:attrName>style.visibility</p:attrName>
                                        </p:attrNameLst>
                                      </p:cBhvr>
                                      <p:to>
                                        <p:strVal val="visible"/>
                                      </p:to>
                                    </p:set>
                                    <p:animEffect transition="in" filter="fade">
                                      <p:cBhvr>
                                        <p:cTn id="13" dur="1000"/>
                                        <p:tgtEl>
                                          <p:spTgt spid="2643"/>
                                        </p:tgtEl>
                                      </p:cBhvr>
                                    </p:animEffect>
                                  </p:childTnLst>
                                </p:cTn>
                              </p:par>
                              <p:par>
                                <p:cTn id="14" presetID="10" presetClass="entr" presetSubtype="0" fill="hold" nodeType="withEffect">
                                  <p:stCondLst>
                                    <p:cond delay="0"/>
                                  </p:stCondLst>
                                  <p:childTnLst>
                                    <p:set>
                                      <p:cBhvr>
                                        <p:cTn id="15" dur="1" fill="hold">
                                          <p:stCondLst>
                                            <p:cond delay="0"/>
                                          </p:stCondLst>
                                        </p:cTn>
                                        <p:tgtEl>
                                          <p:spTgt spid="2645"/>
                                        </p:tgtEl>
                                        <p:attrNameLst>
                                          <p:attrName>style.visibility</p:attrName>
                                        </p:attrNameLst>
                                      </p:cBhvr>
                                      <p:to>
                                        <p:strVal val="visible"/>
                                      </p:to>
                                    </p:set>
                                    <p:animEffect transition="in" filter="fade">
                                      <p:cBhvr>
                                        <p:cTn id="16" dur="1000"/>
                                        <p:tgtEl>
                                          <p:spTgt spid="2645"/>
                                        </p:tgtEl>
                                      </p:cBhvr>
                                    </p:animEffect>
                                  </p:childTnLst>
                                </p:cTn>
                              </p:par>
                              <p:par>
                                <p:cTn id="17" presetID="10" presetClass="entr" presetSubtype="0" fill="hold" nodeType="withEffect">
                                  <p:stCondLst>
                                    <p:cond delay="0"/>
                                  </p:stCondLst>
                                  <p:childTnLst>
                                    <p:set>
                                      <p:cBhvr>
                                        <p:cTn id="18" dur="1" fill="hold">
                                          <p:stCondLst>
                                            <p:cond delay="0"/>
                                          </p:stCondLst>
                                        </p:cTn>
                                        <p:tgtEl>
                                          <p:spTgt spid="2646"/>
                                        </p:tgtEl>
                                        <p:attrNameLst>
                                          <p:attrName>style.visibility</p:attrName>
                                        </p:attrNameLst>
                                      </p:cBhvr>
                                      <p:to>
                                        <p:strVal val="visible"/>
                                      </p:to>
                                    </p:set>
                                    <p:animEffect transition="in" filter="fade">
                                      <p:cBhvr>
                                        <p:cTn id="19" dur="1000"/>
                                        <p:tgtEl>
                                          <p:spTgt spid="2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11"/>
        <p:cNvGrpSpPr/>
        <p:nvPr/>
      </p:nvGrpSpPr>
      <p:grpSpPr>
        <a:xfrm>
          <a:off x="0" y="0"/>
          <a:ext cx="0" cy="0"/>
          <a:chOff x="0" y="0"/>
          <a:chExt cx="0" cy="0"/>
        </a:xfrm>
      </p:grpSpPr>
      <p:sp>
        <p:nvSpPr>
          <p:cNvPr id="2618" name="Google Shape;2618;p60"/>
          <p:cNvSpPr txBox="1">
            <a:spLocks noGrp="1"/>
          </p:cNvSpPr>
          <p:nvPr>
            <p:ph type="title" idx="21"/>
          </p:nvPr>
        </p:nvSpPr>
        <p:spPr>
          <a:xfrm>
            <a:off x="838200" y="209550"/>
            <a:ext cx="7713000" cy="685800"/>
          </a:xfrm>
          <a:prstGeom prst="rect">
            <a:avLst/>
          </a:prstGeom>
        </p:spPr>
        <p:txBody>
          <a:bodyPr spcFirstLastPara="1" wrap="square" lIns="91425" tIns="0" rIns="91425" bIns="91425" anchor="t" anchorCtr="0">
            <a:noAutofit/>
          </a:bodyPr>
          <a:lstStyle/>
          <a:p>
            <a:pPr lvl="0"/>
            <a:r>
              <a:rPr lang="en" dirty="0" smtClean="0"/>
              <a:t>Deployment </a:t>
            </a:r>
            <a:endParaRPr/>
          </a:p>
        </p:txBody>
      </p:sp>
      <p:grpSp>
        <p:nvGrpSpPr>
          <p:cNvPr id="2" name="Google Shape;2637;p60"/>
          <p:cNvGrpSpPr/>
          <p:nvPr/>
        </p:nvGrpSpPr>
        <p:grpSpPr>
          <a:xfrm>
            <a:off x="7924800" y="361950"/>
            <a:ext cx="793256" cy="182899"/>
            <a:chOff x="2685575" y="2835950"/>
            <a:chExt cx="433000" cy="99825"/>
          </a:xfrm>
        </p:grpSpPr>
        <p:sp>
          <p:nvSpPr>
            <p:cNvPr id="2638" name="Google Shape;2638;p60"/>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60"/>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60"/>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60"/>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2" name="Google Shape;2642;p6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6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6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6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Subtitle 37"/>
          <p:cNvSpPr>
            <a:spLocks noGrp="1"/>
          </p:cNvSpPr>
          <p:nvPr>
            <p:ph type="subTitle" idx="2"/>
          </p:nvPr>
        </p:nvSpPr>
        <p:spPr>
          <a:xfrm>
            <a:off x="609600" y="666750"/>
            <a:ext cx="7391400" cy="547200"/>
          </a:xfrm>
        </p:spPr>
        <p:txBody>
          <a:bodyPr/>
          <a:lstStyle/>
          <a:p>
            <a:pPr lvl="0" algn="just">
              <a:lnSpc>
                <a:spcPct val="115000"/>
              </a:lnSpc>
              <a:spcBef>
                <a:spcPts val="1500"/>
              </a:spcBef>
              <a:buChar char="●"/>
            </a:pPr>
            <a:r>
              <a:rPr lang="en-US" b="1" dirty="0" smtClean="0"/>
              <a:t>Testing</a:t>
            </a:r>
            <a:r>
              <a:rPr lang="en-US" dirty="0" smtClean="0"/>
              <a:t> : Thoroughly test the keylogger for functionality, security, and compatibility before deployment.</a:t>
            </a:r>
          </a:p>
          <a:p>
            <a:pPr lvl="0" algn="just">
              <a:lnSpc>
                <a:spcPct val="115000"/>
              </a:lnSpc>
              <a:buChar char="●"/>
            </a:pPr>
            <a:r>
              <a:rPr lang="en-US" b="1" dirty="0" smtClean="0"/>
              <a:t>Packaging </a:t>
            </a:r>
            <a:r>
              <a:rPr lang="en-US" dirty="0" smtClean="0"/>
              <a:t>: Create installation packages for Windows, macOS, and Linux with clear instructions.</a:t>
            </a:r>
          </a:p>
          <a:p>
            <a:pPr lvl="0" algn="just">
              <a:lnSpc>
                <a:spcPct val="115000"/>
              </a:lnSpc>
              <a:buChar char="●"/>
            </a:pPr>
            <a:r>
              <a:rPr lang="en-US" b="1" dirty="0" smtClean="0"/>
              <a:t>Configuration </a:t>
            </a:r>
            <a:r>
              <a:rPr lang="en-US" dirty="0" smtClean="0"/>
              <a:t>: Guide users through initial setup, emphasizing responsible usage and compliance.</a:t>
            </a:r>
          </a:p>
          <a:p>
            <a:pPr lvl="0" algn="just">
              <a:lnSpc>
                <a:spcPct val="115000"/>
              </a:lnSpc>
              <a:buChar char="●"/>
            </a:pPr>
            <a:r>
              <a:rPr lang="en-US" b="1" dirty="0" smtClean="0"/>
              <a:t>Training and Support</a:t>
            </a:r>
            <a:r>
              <a:rPr lang="en-US" dirty="0" smtClean="0"/>
              <a:t> : Provide user education, support channels, and monitoring for assistance.</a:t>
            </a:r>
          </a:p>
          <a:p>
            <a:pPr lvl="0" algn="just">
              <a:lnSpc>
                <a:spcPct val="115000"/>
              </a:lnSpc>
              <a:buChar char="●"/>
            </a:pPr>
            <a:r>
              <a:rPr lang="en-US" b="1" dirty="0" smtClean="0"/>
              <a:t>Updates </a:t>
            </a:r>
            <a:r>
              <a:rPr lang="en-US" dirty="0" smtClean="0"/>
              <a:t>: Regularly release patches and updates to address security vulnerabilities and improve functionality.</a:t>
            </a:r>
          </a:p>
          <a:p>
            <a:pPr lvl="0" algn="just">
              <a:lnSpc>
                <a:spcPct val="115000"/>
              </a:lnSpc>
              <a:buChar char="●"/>
            </a:pPr>
            <a:r>
              <a:rPr lang="en-US" b="1" dirty="0" smtClean="0"/>
              <a:t>Compliance </a:t>
            </a:r>
            <a:r>
              <a:rPr lang="en-US" dirty="0" smtClean="0"/>
              <a:t>: Ensure adherence to legal and ethical standards through continuous monitoring and adjustment.</a:t>
            </a:r>
          </a:p>
          <a:p>
            <a:pPr lvl="0" algn="just">
              <a:lnSpc>
                <a:spcPct val="115000"/>
              </a:lnSpc>
              <a:buChar char="●"/>
            </a:pPr>
            <a:r>
              <a:rPr lang="en-US" b="1" dirty="0" smtClean="0"/>
              <a:t>Audits </a:t>
            </a:r>
            <a:r>
              <a:rPr lang="en-US" dirty="0" smtClean="0"/>
              <a:t>: Conduct periodic security audits to identify and mitigate potential risks.</a:t>
            </a:r>
          </a:p>
          <a:p>
            <a:pPr lvl="0" algn="just">
              <a:lnSpc>
                <a:spcPct val="115000"/>
              </a:lnSpc>
              <a:buChar char="●"/>
            </a:pPr>
            <a:r>
              <a:rPr lang="en-US" b="1" dirty="0" smtClean="0"/>
              <a:t>Documentation </a:t>
            </a:r>
            <a:r>
              <a:rPr lang="en-US" dirty="0" smtClean="0"/>
              <a:t>: Provide comprehensive user manuals and resources for understanding features and best practices.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618"/>
                                        </p:tgtEl>
                                        <p:attrNameLst>
                                          <p:attrName>style.visibility</p:attrName>
                                        </p:attrNameLst>
                                      </p:cBhvr>
                                      <p:to>
                                        <p:strVal val="visible"/>
                                      </p:to>
                                    </p:set>
                                    <p:anim calcmode="lin" valueType="num">
                                      <p:cBhvr additive="base">
                                        <p:cTn id="7" dur="1000"/>
                                        <p:tgtEl>
                                          <p:spTgt spid="2618"/>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2642"/>
                                        </p:tgtEl>
                                        <p:attrNameLst>
                                          <p:attrName>style.visibility</p:attrName>
                                        </p:attrNameLst>
                                      </p:cBhvr>
                                      <p:to>
                                        <p:strVal val="visible"/>
                                      </p:to>
                                    </p:set>
                                    <p:animEffect transition="in" filter="fade">
                                      <p:cBhvr>
                                        <p:cTn id="10" dur="1000"/>
                                        <p:tgtEl>
                                          <p:spTgt spid="2642"/>
                                        </p:tgtEl>
                                      </p:cBhvr>
                                    </p:animEffect>
                                  </p:childTnLst>
                                </p:cTn>
                              </p:par>
                              <p:par>
                                <p:cTn id="11" presetID="10" presetClass="entr" presetSubtype="0" fill="hold" nodeType="withEffect">
                                  <p:stCondLst>
                                    <p:cond delay="0"/>
                                  </p:stCondLst>
                                  <p:childTnLst>
                                    <p:set>
                                      <p:cBhvr>
                                        <p:cTn id="12" dur="1" fill="hold">
                                          <p:stCondLst>
                                            <p:cond delay="0"/>
                                          </p:stCondLst>
                                        </p:cTn>
                                        <p:tgtEl>
                                          <p:spTgt spid="2643"/>
                                        </p:tgtEl>
                                        <p:attrNameLst>
                                          <p:attrName>style.visibility</p:attrName>
                                        </p:attrNameLst>
                                      </p:cBhvr>
                                      <p:to>
                                        <p:strVal val="visible"/>
                                      </p:to>
                                    </p:set>
                                    <p:animEffect transition="in" filter="fade">
                                      <p:cBhvr>
                                        <p:cTn id="13" dur="1000"/>
                                        <p:tgtEl>
                                          <p:spTgt spid="2643"/>
                                        </p:tgtEl>
                                      </p:cBhvr>
                                    </p:animEffect>
                                  </p:childTnLst>
                                </p:cTn>
                              </p:par>
                              <p:par>
                                <p:cTn id="14" presetID="10" presetClass="entr" presetSubtype="0" fill="hold" nodeType="withEffect">
                                  <p:stCondLst>
                                    <p:cond delay="0"/>
                                  </p:stCondLst>
                                  <p:childTnLst>
                                    <p:set>
                                      <p:cBhvr>
                                        <p:cTn id="15" dur="1" fill="hold">
                                          <p:stCondLst>
                                            <p:cond delay="0"/>
                                          </p:stCondLst>
                                        </p:cTn>
                                        <p:tgtEl>
                                          <p:spTgt spid="2645"/>
                                        </p:tgtEl>
                                        <p:attrNameLst>
                                          <p:attrName>style.visibility</p:attrName>
                                        </p:attrNameLst>
                                      </p:cBhvr>
                                      <p:to>
                                        <p:strVal val="visible"/>
                                      </p:to>
                                    </p:set>
                                    <p:animEffect transition="in" filter="fade">
                                      <p:cBhvr>
                                        <p:cTn id="16" dur="1000"/>
                                        <p:tgtEl>
                                          <p:spTgt spid="2645"/>
                                        </p:tgtEl>
                                      </p:cBhvr>
                                    </p:animEffect>
                                  </p:childTnLst>
                                </p:cTn>
                              </p:par>
                              <p:par>
                                <p:cTn id="17" presetID="10" presetClass="entr" presetSubtype="0" fill="hold" nodeType="withEffect">
                                  <p:stCondLst>
                                    <p:cond delay="0"/>
                                  </p:stCondLst>
                                  <p:childTnLst>
                                    <p:set>
                                      <p:cBhvr>
                                        <p:cTn id="18" dur="1" fill="hold">
                                          <p:stCondLst>
                                            <p:cond delay="0"/>
                                          </p:stCondLst>
                                        </p:cTn>
                                        <p:tgtEl>
                                          <p:spTgt spid="2646"/>
                                        </p:tgtEl>
                                        <p:attrNameLst>
                                          <p:attrName>style.visibility</p:attrName>
                                        </p:attrNameLst>
                                      </p:cBhvr>
                                      <p:to>
                                        <p:strVal val="visible"/>
                                      </p:to>
                                    </p:set>
                                    <p:animEffect transition="in" filter="fade">
                                      <p:cBhvr>
                                        <p:cTn id="19" dur="1000"/>
                                        <p:tgtEl>
                                          <p:spTgt spid="2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11"/>
        <p:cNvGrpSpPr/>
        <p:nvPr/>
      </p:nvGrpSpPr>
      <p:grpSpPr>
        <a:xfrm>
          <a:off x="0" y="0"/>
          <a:ext cx="0" cy="0"/>
          <a:chOff x="0" y="0"/>
          <a:chExt cx="0" cy="0"/>
        </a:xfrm>
      </p:grpSpPr>
      <p:sp>
        <p:nvSpPr>
          <p:cNvPr id="2618" name="Google Shape;2618;p60"/>
          <p:cNvSpPr txBox="1">
            <a:spLocks noGrp="1"/>
          </p:cNvSpPr>
          <p:nvPr>
            <p:ph type="title" idx="21"/>
          </p:nvPr>
        </p:nvSpPr>
        <p:spPr>
          <a:xfrm>
            <a:off x="838200" y="438150"/>
            <a:ext cx="7713000" cy="685800"/>
          </a:xfrm>
          <a:prstGeom prst="rect">
            <a:avLst/>
          </a:prstGeom>
        </p:spPr>
        <p:txBody>
          <a:bodyPr spcFirstLastPara="1" wrap="square" lIns="91425" tIns="0" rIns="91425" bIns="91425" anchor="t" anchorCtr="0">
            <a:noAutofit/>
          </a:bodyPr>
          <a:lstStyle/>
          <a:p>
            <a:pPr lvl="0"/>
            <a:r>
              <a:rPr lang="en-US" dirty="0" smtClean="0"/>
              <a:t>Result</a:t>
            </a:r>
            <a:endParaRPr/>
          </a:p>
        </p:txBody>
      </p:sp>
      <p:grpSp>
        <p:nvGrpSpPr>
          <p:cNvPr id="2" name="Google Shape;2637;p60"/>
          <p:cNvGrpSpPr/>
          <p:nvPr/>
        </p:nvGrpSpPr>
        <p:grpSpPr>
          <a:xfrm>
            <a:off x="7924800" y="590550"/>
            <a:ext cx="793256" cy="182899"/>
            <a:chOff x="2685575" y="2835950"/>
            <a:chExt cx="433000" cy="99825"/>
          </a:xfrm>
        </p:grpSpPr>
        <p:sp>
          <p:nvSpPr>
            <p:cNvPr id="2638" name="Google Shape;2638;p60"/>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60"/>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60"/>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60"/>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2" name="Google Shape;2642;p6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6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6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6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Google Shape;177;p20"/>
          <p:cNvPicPr preferRelativeResize="0"/>
          <p:nvPr/>
        </p:nvPicPr>
        <p:blipFill rotWithShape="1">
          <a:blip r:embed="rId3">
            <a:alphaModFix/>
          </a:blip>
          <a:srcRect/>
          <a:stretch/>
        </p:blipFill>
        <p:spPr>
          <a:xfrm>
            <a:off x="381000" y="1123950"/>
            <a:ext cx="4125125" cy="3118200"/>
          </a:xfrm>
          <a:prstGeom prst="rect">
            <a:avLst/>
          </a:prstGeom>
          <a:noFill/>
          <a:ln>
            <a:noFill/>
          </a:ln>
        </p:spPr>
      </p:pic>
      <p:pic>
        <p:nvPicPr>
          <p:cNvPr id="14" name="Google Shape;178;p20"/>
          <p:cNvPicPr preferRelativeResize="0"/>
          <p:nvPr/>
        </p:nvPicPr>
        <p:blipFill rotWithShape="1">
          <a:blip r:embed="rId4">
            <a:alphaModFix/>
          </a:blip>
          <a:srcRect/>
          <a:stretch/>
        </p:blipFill>
        <p:spPr>
          <a:xfrm>
            <a:off x="4704575" y="1200150"/>
            <a:ext cx="4439425" cy="2971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618"/>
                                        </p:tgtEl>
                                        <p:attrNameLst>
                                          <p:attrName>style.visibility</p:attrName>
                                        </p:attrNameLst>
                                      </p:cBhvr>
                                      <p:to>
                                        <p:strVal val="visible"/>
                                      </p:to>
                                    </p:set>
                                    <p:anim calcmode="lin" valueType="num">
                                      <p:cBhvr additive="base">
                                        <p:cTn id="7" dur="1000"/>
                                        <p:tgtEl>
                                          <p:spTgt spid="2618"/>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2642"/>
                                        </p:tgtEl>
                                        <p:attrNameLst>
                                          <p:attrName>style.visibility</p:attrName>
                                        </p:attrNameLst>
                                      </p:cBhvr>
                                      <p:to>
                                        <p:strVal val="visible"/>
                                      </p:to>
                                    </p:set>
                                    <p:animEffect transition="in" filter="fade">
                                      <p:cBhvr>
                                        <p:cTn id="10" dur="1000"/>
                                        <p:tgtEl>
                                          <p:spTgt spid="2642"/>
                                        </p:tgtEl>
                                      </p:cBhvr>
                                    </p:animEffect>
                                  </p:childTnLst>
                                </p:cTn>
                              </p:par>
                              <p:par>
                                <p:cTn id="11" presetID="10" presetClass="entr" presetSubtype="0" fill="hold" nodeType="withEffect">
                                  <p:stCondLst>
                                    <p:cond delay="0"/>
                                  </p:stCondLst>
                                  <p:childTnLst>
                                    <p:set>
                                      <p:cBhvr>
                                        <p:cTn id="12" dur="1" fill="hold">
                                          <p:stCondLst>
                                            <p:cond delay="0"/>
                                          </p:stCondLst>
                                        </p:cTn>
                                        <p:tgtEl>
                                          <p:spTgt spid="2643"/>
                                        </p:tgtEl>
                                        <p:attrNameLst>
                                          <p:attrName>style.visibility</p:attrName>
                                        </p:attrNameLst>
                                      </p:cBhvr>
                                      <p:to>
                                        <p:strVal val="visible"/>
                                      </p:to>
                                    </p:set>
                                    <p:animEffect transition="in" filter="fade">
                                      <p:cBhvr>
                                        <p:cTn id="13" dur="1000"/>
                                        <p:tgtEl>
                                          <p:spTgt spid="2643"/>
                                        </p:tgtEl>
                                      </p:cBhvr>
                                    </p:animEffect>
                                  </p:childTnLst>
                                </p:cTn>
                              </p:par>
                              <p:par>
                                <p:cTn id="14" presetID="10" presetClass="entr" presetSubtype="0" fill="hold" nodeType="withEffect">
                                  <p:stCondLst>
                                    <p:cond delay="0"/>
                                  </p:stCondLst>
                                  <p:childTnLst>
                                    <p:set>
                                      <p:cBhvr>
                                        <p:cTn id="15" dur="1" fill="hold">
                                          <p:stCondLst>
                                            <p:cond delay="0"/>
                                          </p:stCondLst>
                                        </p:cTn>
                                        <p:tgtEl>
                                          <p:spTgt spid="2645"/>
                                        </p:tgtEl>
                                        <p:attrNameLst>
                                          <p:attrName>style.visibility</p:attrName>
                                        </p:attrNameLst>
                                      </p:cBhvr>
                                      <p:to>
                                        <p:strVal val="visible"/>
                                      </p:to>
                                    </p:set>
                                    <p:animEffect transition="in" filter="fade">
                                      <p:cBhvr>
                                        <p:cTn id="16" dur="1000"/>
                                        <p:tgtEl>
                                          <p:spTgt spid="2645"/>
                                        </p:tgtEl>
                                      </p:cBhvr>
                                    </p:animEffect>
                                  </p:childTnLst>
                                </p:cTn>
                              </p:par>
                              <p:par>
                                <p:cTn id="17" presetID="10" presetClass="entr" presetSubtype="0" fill="hold" nodeType="withEffect">
                                  <p:stCondLst>
                                    <p:cond delay="0"/>
                                  </p:stCondLst>
                                  <p:childTnLst>
                                    <p:set>
                                      <p:cBhvr>
                                        <p:cTn id="18" dur="1" fill="hold">
                                          <p:stCondLst>
                                            <p:cond delay="0"/>
                                          </p:stCondLst>
                                        </p:cTn>
                                        <p:tgtEl>
                                          <p:spTgt spid="2646"/>
                                        </p:tgtEl>
                                        <p:attrNameLst>
                                          <p:attrName>style.visibility</p:attrName>
                                        </p:attrNameLst>
                                      </p:cBhvr>
                                      <p:to>
                                        <p:strVal val="visible"/>
                                      </p:to>
                                    </p:set>
                                    <p:animEffect transition="in" filter="fade">
                                      <p:cBhvr>
                                        <p:cTn id="19" dur="1000"/>
                                        <p:tgtEl>
                                          <p:spTgt spid="2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11"/>
        <p:cNvGrpSpPr/>
        <p:nvPr/>
      </p:nvGrpSpPr>
      <p:grpSpPr>
        <a:xfrm>
          <a:off x="0" y="0"/>
          <a:ext cx="0" cy="0"/>
          <a:chOff x="0" y="0"/>
          <a:chExt cx="0" cy="0"/>
        </a:xfrm>
      </p:grpSpPr>
      <p:sp>
        <p:nvSpPr>
          <p:cNvPr id="2618" name="Google Shape;2618;p60"/>
          <p:cNvSpPr txBox="1">
            <a:spLocks noGrp="1"/>
          </p:cNvSpPr>
          <p:nvPr>
            <p:ph type="title" idx="21"/>
          </p:nvPr>
        </p:nvSpPr>
        <p:spPr>
          <a:xfrm>
            <a:off x="838200" y="742950"/>
            <a:ext cx="7713000" cy="685800"/>
          </a:xfrm>
          <a:prstGeom prst="rect">
            <a:avLst/>
          </a:prstGeom>
        </p:spPr>
        <p:txBody>
          <a:bodyPr spcFirstLastPara="1" wrap="square" lIns="91425" tIns="0" rIns="91425" bIns="91425" anchor="t" anchorCtr="0">
            <a:noAutofit/>
          </a:bodyPr>
          <a:lstStyle/>
          <a:p>
            <a:pPr lvl="0"/>
            <a:r>
              <a:rPr lang="en-US" dirty="0" smtClean="0"/>
              <a:t>C</a:t>
            </a:r>
            <a:r>
              <a:rPr lang="en-US" dirty="0" smtClean="0"/>
              <a:t>onclusion</a:t>
            </a:r>
            <a:endParaRPr/>
          </a:p>
        </p:txBody>
      </p:sp>
      <p:grpSp>
        <p:nvGrpSpPr>
          <p:cNvPr id="2" name="Google Shape;2637;p60"/>
          <p:cNvGrpSpPr/>
          <p:nvPr/>
        </p:nvGrpSpPr>
        <p:grpSpPr>
          <a:xfrm>
            <a:off x="7924800" y="590550"/>
            <a:ext cx="793256" cy="182899"/>
            <a:chOff x="2685575" y="2835950"/>
            <a:chExt cx="433000" cy="99825"/>
          </a:xfrm>
        </p:grpSpPr>
        <p:sp>
          <p:nvSpPr>
            <p:cNvPr id="2638" name="Google Shape;2638;p60"/>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60"/>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60"/>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60"/>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2" name="Google Shape;2642;p6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6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6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6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Subtitle 37"/>
          <p:cNvSpPr>
            <a:spLocks noGrp="1"/>
          </p:cNvSpPr>
          <p:nvPr>
            <p:ph type="subTitle" idx="2"/>
          </p:nvPr>
        </p:nvSpPr>
        <p:spPr>
          <a:xfrm>
            <a:off x="838200" y="1733550"/>
            <a:ext cx="7010400" cy="547200"/>
          </a:xfrm>
        </p:spPr>
        <p:txBody>
          <a:bodyPr/>
          <a:lstStyle/>
          <a:p>
            <a:pPr marL="0" lvl="0" indent="0" algn="just">
              <a:lnSpc>
                <a:spcPct val="115000"/>
              </a:lnSpc>
              <a:spcAft>
                <a:spcPts val="1200"/>
              </a:spcAft>
              <a:buSzPts val="1800"/>
            </a:pPr>
            <a:r>
              <a:rPr lang="en-US" dirty="0" smtClean="0"/>
              <a:t>The keylogger project delivers a robust solution for capturing keystrokes with enhanced security features. Through encryption, secure storage, and access controls, it ensures privacy and data security while complying with legal and ethical standards. Continuous improvement and adherence to regulations make it a valuable tool for legitimate monitoring purposes.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618"/>
                                        </p:tgtEl>
                                        <p:attrNameLst>
                                          <p:attrName>style.visibility</p:attrName>
                                        </p:attrNameLst>
                                      </p:cBhvr>
                                      <p:to>
                                        <p:strVal val="visible"/>
                                      </p:to>
                                    </p:set>
                                    <p:anim calcmode="lin" valueType="num">
                                      <p:cBhvr additive="base">
                                        <p:cTn id="7" dur="1000"/>
                                        <p:tgtEl>
                                          <p:spTgt spid="2618"/>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2642"/>
                                        </p:tgtEl>
                                        <p:attrNameLst>
                                          <p:attrName>style.visibility</p:attrName>
                                        </p:attrNameLst>
                                      </p:cBhvr>
                                      <p:to>
                                        <p:strVal val="visible"/>
                                      </p:to>
                                    </p:set>
                                    <p:animEffect transition="in" filter="fade">
                                      <p:cBhvr>
                                        <p:cTn id="10" dur="1000"/>
                                        <p:tgtEl>
                                          <p:spTgt spid="2642"/>
                                        </p:tgtEl>
                                      </p:cBhvr>
                                    </p:animEffect>
                                  </p:childTnLst>
                                </p:cTn>
                              </p:par>
                              <p:par>
                                <p:cTn id="11" presetID="10" presetClass="entr" presetSubtype="0" fill="hold" nodeType="withEffect">
                                  <p:stCondLst>
                                    <p:cond delay="0"/>
                                  </p:stCondLst>
                                  <p:childTnLst>
                                    <p:set>
                                      <p:cBhvr>
                                        <p:cTn id="12" dur="1" fill="hold">
                                          <p:stCondLst>
                                            <p:cond delay="0"/>
                                          </p:stCondLst>
                                        </p:cTn>
                                        <p:tgtEl>
                                          <p:spTgt spid="2643"/>
                                        </p:tgtEl>
                                        <p:attrNameLst>
                                          <p:attrName>style.visibility</p:attrName>
                                        </p:attrNameLst>
                                      </p:cBhvr>
                                      <p:to>
                                        <p:strVal val="visible"/>
                                      </p:to>
                                    </p:set>
                                    <p:animEffect transition="in" filter="fade">
                                      <p:cBhvr>
                                        <p:cTn id="13" dur="1000"/>
                                        <p:tgtEl>
                                          <p:spTgt spid="2643"/>
                                        </p:tgtEl>
                                      </p:cBhvr>
                                    </p:animEffect>
                                  </p:childTnLst>
                                </p:cTn>
                              </p:par>
                              <p:par>
                                <p:cTn id="14" presetID="10" presetClass="entr" presetSubtype="0" fill="hold" nodeType="withEffect">
                                  <p:stCondLst>
                                    <p:cond delay="0"/>
                                  </p:stCondLst>
                                  <p:childTnLst>
                                    <p:set>
                                      <p:cBhvr>
                                        <p:cTn id="15" dur="1" fill="hold">
                                          <p:stCondLst>
                                            <p:cond delay="0"/>
                                          </p:stCondLst>
                                        </p:cTn>
                                        <p:tgtEl>
                                          <p:spTgt spid="2645"/>
                                        </p:tgtEl>
                                        <p:attrNameLst>
                                          <p:attrName>style.visibility</p:attrName>
                                        </p:attrNameLst>
                                      </p:cBhvr>
                                      <p:to>
                                        <p:strVal val="visible"/>
                                      </p:to>
                                    </p:set>
                                    <p:animEffect transition="in" filter="fade">
                                      <p:cBhvr>
                                        <p:cTn id="16" dur="1000"/>
                                        <p:tgtEl>
                                          <p:spTgt spid="2645"/>
                                        </p:tgtEl>
                                      </p:cBhvr>
                                    </p:animEffect>
                                  </p:childTnLst>
                                </p:cTn>
                              </p:par>
                              <p:par>
                                <p:cTn id="17" presetID="10" presetClass="entr" presetSubtype="0" fill="hold" nodeType="withEffect">
                                  <p:stCondLst>
                                    <p:cond delay="0"/>
                                  </p:stCondLst>
                                  <p:childTnLst>
                                    <p:set>
                                      <p:cBhvr>
                                        <p:cTn id="18" dur="1" fill="hold">
                                          <p:stCondLst>
                                            <p:cond delay="0"/>
                                          </p:stCondLst>
                                        </p:cTn>
                                        <p:tgtEl>
                                          <p:spTgt spid="2646"/>
                                        </p:tgtEl>
                                        <p:attrNameLst>
                                          <p:attrName>style.visibility</p:attrName>
                                        </p:attrNameLst>
                                      </p:cBhvr>
                                      <p:to>
                                        <p:strVal val="visible"/>
                                      </p:to>
                                    </p:set>
                                    <p:animEffect transition="in" filter="fade">
                                      <p:cBhvr>
                                        <p:cTn id="19" dur="1000"/>
                                        <p:tgtEl>
                                          <p:spTgt spid="2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ata Science Project Proposal XL by Slidesgo">
  <a:themeElements>
    <a:clrScheme name="Simple Light">
      <a:dk1>
        <a:srgbClr val="0E0E0E"/>
      </a:dk1>
      <a:lt1>
        <a:srgbClr val="FFFFFF"/>
      </a:lt1>
      <a:dk2>
        <a:srgbClr val="72F49A"/>
      </a:dk2>
      <a:lt2>
        <a:srgbClr val="47A5F3"/>
      </a:lt2>
      <a:accent1>
        <a:srgbClr val="F341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TotalTime>
  <Words>867</Words>
  <PresentationFormat>On-screen Show (16:9)</PresentationFormat>
  <Paragraphs>58</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Aldrich</vt:lpstr>
      <vt:lpstr>Bai Jamjuree</vt:lpstr>
      <vt:lpstr>Data Science Project Proposal XL by Slidesgo</vt:lpstr>
      <vt:lpstr>Presented By, Name: Veerasivamani G Campus: Anna university regional campus Madurai Department: Computer science and engineering</vt:lpstr>
      <vt:lpstr>Problem Statement</vt:lpstr>
      <vt:lpstr>Solution</vt:lpstr>
      <vt:lpstr>System Development Approach </vt:lpstr>
      <vt:lpstr>System Development Approach </vt:lpstr>
      <vt:lpstr>System Development Approach </vt:lpstr>
      <vt:lpstr>Deployment </vt:lpstr>
      <vt:lpstr>Result</vt:lpstr>
      <vt:lpstr>Conclusion</vt:lpstr>
      <vt:lpstr>Future Scope </vt:lpstr>
      <vt:lpstr>Reference</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 Proposal</dc:title>
  <dc:creator>SIVA</dc:creator>
  <cp:lastModifiedBy>Windows User</cp:lastModifiedBy>
  <cp:revision>11</cp:revision>
  <dcterms:modified xsi:type="dcterms:W3CDTF">2024-04-01T15:41:13Z</dcterms:modified>
</cp:coreProperties>
</file>