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7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53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67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44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2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99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5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9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2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3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1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1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31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7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3A704B-4888-4C78-9C60-68B3BBC06768}" type="datetimeFigureOut">
              <a:rPr lang="en-US" smtClean="0"/>
              <a:t>15-Jun-19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9B0A8D1-DA25-4F8E-8C01-2D5823A8A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8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gif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rial Rounded MT Bold" panose="020F0704030504030204" pitchFamily="34" charset="0"/>
              </a:rPr>
              <a:t>UI Development</a:t>
            </a:r>
            <a:endParaRPr 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 AN AWESOME WEBISTES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9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agenda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1) Internet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2) Websites</a:t>
            </a:r>
          </a:p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3)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 servers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4)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Websites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Development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5)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Technologies involved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6)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UI Technologies</a:t>
            </a:r>
          </a:p>
        </p:txBody>
      </p:sp>
    </p:spTree>
    <p:extLst>
      <p:ext uri="{BB962C8B-B14F-4D97-AF65-F5344CB8AC3E}">
        <p14:creationId xmlns:p14="http://schemas.microsoft.com/office/powerpoint/2010/main" val="23755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Agenda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7)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Project Development Life Cycle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8)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Roles of UI Designer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9)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Roles of UI Developer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10)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Core Technologies of Websites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11)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Tools for Web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Development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12) Introduction to HTML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027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pic>
        <p:nvPicPr>
          <p:cNvPr id="1026" name="Picture 2" descr="Black Flat Screen Computer Monitor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722" y="1937983"/>
            <a:ext cx="7410735" cy="385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3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563" y="205328"/>
            <a:ext cx="10364451" cy="1596177"/>
          </a:xfrm>
        </p:spPr>
        <p:txBody>
          <a:bodyPr/>
          <a:lstStyle/>
          <a:p>
            <a:r>
              <a:rPr lang="en-US" dirty="0" smtClean="0"/>
              <a:t>Web sites</a:t>
            </a:r>
            <a:endParaRPr lang="en-US" dirty="0"/>
          </a:p>
        </p:txBody>
      </p:sp>
      <p:pic>
        <p:nvPicPr>
          <p:cNvPr id="2050" name="Picture 2" descr="Man using stylus pen for touching the digital tablet screen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50" y="1801505"/>
            <a:ext cx="7451678" cy="398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9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09084"/>
            <a:ext cx="10364451" cy="1596177"/>
          </a:xfrm>
        </p:spPr>
        <p:txBody>
          <a:bodyPr/>
          <a:lstStyle/>
          <a:p>
            <a:r>
              <a:rPr lang="en-US" dirty="0" smtClean="0"/>
              <a:t>Web Servers</a:t>
            </a:r>
            <a:endParaRPr lang="en-US" dirty="0"/>
          </a:p>
        </p:txBody>
      </p:sp>
      <p:pic>
        <p:nvPicPr>
          <p:cNvPr id="3074" name="Picture 2" descr="Woman Standing While Carrying Laptop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7" y="1805261"/>
            <a:ext cx="6949093" cy="403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62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593" y="127197"/>
            <a:ext cx="10364451" cy="1596177"/>
          </a:xfrm>
        </p:spPr>
        <p:txBody>
          <a:bodyPr/>
          <a:lstStyle/>
          <a:p>
            <a:r>
              <a:rPr lang="en-US" dirty="0" smtClean="0"/>
              <a:t>Websites Development</a:t>
            </a:r>
            <a:endParaRPr lang="en-US" dirty="0"/>
          </a:p>
        </p:txBody>
      </p:sp>
      <p:pic>
        <p:nvPicPr>
          <p:cNvPr id="4098" name="Picture 2" descr="Person Typing on His Macbook P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56" y="1723374"/>
            <a:ext cx="6863402" cy="390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5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involved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024869" y="2214694"/>
            <a:ext cx="8634034" cy="3582537"/>
            <a:chOff x="442178" y="1487606"/>
            <a:chExt cx="10899111" cy="5117910"/>
          </a:xfrm>
        </p:grpSpPr>
        <p:pic>
          <p:nvPicPr>
            <p:cNvPr id="5" name="Picture 32" descr="Image result for bootstrap logo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435" y="3585950"/>
              <a:ext cx="2225145" cy="1868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H="1">
              <a:off x="4176215" y="1487606"/>
              <a:ext cx="54591" cy="500904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36" descr="Image result for angular 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942" y="5649137"/>
              <a:ext cx="3186129" cy="847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442178" y="1596474"/>
              <a:ext cx="10899111" cy="5009042"/>
              <a:chOff x="442178" y="1596474"/>
              <a:chExt cx="10899111" cy="500904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442178" y="1661930"/>
                <a:ext cx="10899111" cy="4943586"/>
                <a:chOff x="442178" y="1661930"/>
                <a:chExt cx="10899111" cy="4943586"/>
              </a:xfrm>
            </p:grpSpPr>
            <p:pic>
              <p:nvPicPr>
                <p:cNvPr id="11" name="Picture 14" descr="Image result for html css javascript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2178" y="1661930"/>
                  <a:ext cx="3283661" cy="1924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2" name="Group 11"/>
                <p:cNvGrpSpPr/>
                <p:nvPr/>
              </p:nvGrpSpPr>
              <p:grpSpPr>
                <a:xfrm>
                  <a:off x="891075" y="1661930"/>
                  <a:ext cx="10450214" cy="4943586"/>
                  <a:chOff x="891075" y="1661930"/>
                  <a:chExt cx="10450214" cy="4943586"/>
                </a:xfrm>
              </p:grpSpPr>
              <p:pic>
                <p:nvPicPr>
                  <p:cNvPr id="13" name="Picture 16" descr="Image result for php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90112" y="1661930"/>
                    <a:ext cx="2580265" cy="139334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" name="Picture 18" descr="Image result for .net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69083" y="3241791"/>
                    <a:ext cx="2822322" cy="13937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5" name="Picture 20" descr="Image result for java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064180" y="4822048"/>
                    <a:ext cx="1432127" cy="17834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6" name="Picture 22" descr="Image result for oracle db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453413" y="1947744"/>
                    <a:ext cx="2887876" cy="82171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7" name="Picture 26" descr="Image result for mysql db"/>
                  <p:cNvPicPr>
                    <a:picLocks noChangeAspect="1" noChangeArrowheads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596714" y="3055273"/>
                    <a:ext cx="2601273" cy="134615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" name="Picture 30" descr="Image result for SQL server no background"/>
                  <p:cNvPicPr>
                    <a:picLocks noChangeAspect="1" noChangeArrowheads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873027" y="4692758"/>
                    <a:ext cx="2355614" cy="19127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9" name="Picture 32" descr="Image result for bootstrap logo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91075" y="3585950"/>
                    <a:ext cx="2225145" cy="18687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7901616" y="1596474"/>
                <a:ext cx="54591" cy="5009042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492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32651"/>
            <a:ext cx="10364451" cy="1596177"/>
          </a:xfrm>
        </p:spPr>
        <p:txBody>
          <a:bodyPr/>
          <a:lstStyle/>
          <a:p>
            <a:r>
              <a:rPr lang="en-US" dirty="0" smtClean="0"/>
              <a:t>UI Technologies</a:t>
            </a:r>
            <a:endParaRPr lang="en-US" dirty="0"/>
          </a:p>
        </p:txBody>
      </p:sp>
      <p:pic>
        <p:nvPicPr>
          <p:cNvPr id="512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87" y="1600721"/>
            <a:ext cx="2813961" cy="164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jquer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64" y="3196898"/>
            <a:ext cx="1473006" cy="14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ajax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21" y="4939538"/>
            <a:ext cx="2396556" cy="114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node j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57" y="1600721"/>
            <a:ext cx="1933591" cy="118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Image result for express js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421" y="3095698"/>
            <a:ext cx="2547461" cy="10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mage result for mongodb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550" y="4020995"/>
            <a:ext cx="1297817" cy="129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Image result for react j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82" y="1274594"/>
            <a:ext cx="1821104" cy="182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8" descr="Image result for angularj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40" name="Picture 20" descr="Image result for angularjs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498" y="1318262"/>
            <a:ext cx="1777436" cy="177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8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</TotalTime>
  <Words>76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Arial Rounded MT Bold</vt:lpstr>
      <vt:lpstr>Tw Cen MT</vt:lpstr>
      <vt:lpstr>Droplet</vt:lpstr>
      <vt:lpstr>UI Development</vt:lpstr>
      <vt:lpstr>agenda</vt:lpstr>
      <vt:lpstr>Agenda </vt:lpstr>
      <vt:lpstr>Internet</vt:lpstr>
      <vt:lpstr>Web sites</vt:lpstr>
      <vt:lpstr>Web Servers</vt:lpstr>
      <vt:lpstr>Websites Development</vt:lpstr>
      <vt:lpstr>Technologies involved</vt:lpstr>
      <vt:lpstr>UI Technologies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Development</dc:title>
  <dc:creator>Windows User</dc:creator>
  <cp:lastModifiedBy>Windows User</cp:lastModifiedBy>
  <cp:revision>14</cp:revision>
  <dcterms:created xsi:type="dcterms:W3CDTF">2019-06-15T04:19:50Z</dcterms:created>
  <dcterms:modified xsi:type="dcterms:W3CDTF">2019-06-15T04:48:01Z</dcterms:modified>
</cp:coreProperties>
</file>