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D74-5E77-4CB0-B9E2-95BB272B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7BFB-E8F2-4DA9-A9FC-D773F8A8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2693-FCB7-4A34-998F-CE80E70B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1190-33E3-41AF-928E-133E7CE2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47AB-C93A-4D6F-BDCE-6B925AD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97F7-9544-4B28-87E0-6269F63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BABD-037D-4083-A925-122EF597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2680-A8E4-4829-9ADF-ACDC142F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A7B6-9022-469E-9EFE-31C52B1D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A739-F9F0-4225-9030-406DE51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68A96-5286-470A-8901-DAE14012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A279-A59E-4F93-9E28-0ED7CC56C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9FD0-0C74-4289-9639-1A70EA5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FC58-AAE1-4686-83C2-1B15E3C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8136-2659-4BE5-BC79-121477B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51C5-269B-4247-8AFA-74E4D3DF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8F89-A514-4867-9B9B-B63555CF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9328-47FC-4EEC-A68C-500A5846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F3E7-6908-4E70-A445-CAADA65D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B8CA-665A-451A-9124-F2FD3D25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2B9-8577-4683-8A45-9B09911A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C9A9-3990-4B3E-B0AD-12068D69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1574-847A-4C28-9228-3B87A10D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6F-5B17-4481-9560-061D4C77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16E6-ADE4-433A-A61E-06F90C95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1-51E3-4CCC-95BD-BC73C923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950B-8916-4082-A411-2DC06184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6CD1B-CA84-4123-A547-09304968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58ABB-4E75-41A8-9023-D621281C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6B6E-A9A5-4F8E-8E25-234549AC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92-5B04-45EE-8CE4-AE26F6A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EE0-6448-4CE9-A916-E948F451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3BA3-4439-4643-BA41-740FE198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77E9D-43D4-408D-91A8-4E3170D4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83043-8422-41DF-956F-E46BB911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20C03-D284-4237-AF27-D77217B32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1BEAF-C78A-42BE-9205-62ABFB2E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D5789-45F8-4528-85DF-0F197F2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4706D-AAE4-465E-9DA5-53AB4657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B41F-D5C4-4BE3-8991-F8737771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02641-03D5-4DF4-8FC3-52C2BDCA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378D8-78CA-44E7-8391-C9AADB8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ACBBC-E1FA-416E-8098-4993209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A1D0C-1558-479B-9423-44EB7852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FAF3D-7388-4ADE-9A1E-FD942E70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807D1-3186-4F8F-B3F6-08137290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5FB2-B46E-4357-8686-98AE479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DD69-512B-4204-B32F-5697F2F3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8FA7-3E3D-4E95-BB83-2FA64A26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E3E9-F7DF-41F2-AAB0-40FF2AA4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4ADE4-8E1D-42C3-B059-9D532B1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2743-E4BA-470F-ACCE-C4AA2C9F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7CCE-EFB6-446F-A53D-687B8112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65B63-A105-42FD-B5C3-9A51092B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E044-7285-40F6-8F34-FA346B79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0ED92-9902-4996-BBE1-3F57D4D0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61BC-04B1-4E6D-9195-FD62D058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B438A-89B4-4BB9-A188-6AC148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55E9-1BBA-482F-A7F7-4298FA14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DB6D-343E-4EDD-B6DF-821263C6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A92C-F899-4596-9F2B-8FC3BF916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0D0C-92E6-4AEA-BA12-63332E2E964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8A7D-0C93-410E-BD52-C807E76D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9C6A-BF57-4E9F-87A2-5DF2C607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1D98-027D-436A-89D5-1A2705C6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BF4A-17C0-46C4-B054-47CD8B0FB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mjmmm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C533-8E1F-4FEE-A3AC-B791133B3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rgemmmmmm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6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mjmmm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rgeg</dc:title>
  <dc:creator>gursimrat kalra</dc:creator>
  <cp:lastModifiedBy>gursimrat kalra</cp:lastModifiedBy>
  <cp:revision>3</cp:revision>
  <dcterms:created xsi:type="dcterms:W3CDTF">2021-03-22T07:18:07Z</dcterms:created>
  <dcterms:modified xsi:type="dcterms:W3CDTF">2021-03-22T07:20:56Z</dcterms:modified>
</cp:coreProperties>
</file>