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6" d="100"/>
          <a:sy n="96" d="100"/>
        </p:scale>
        <p:origin x="-178" y="82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4500438" y="3429000"/>
            <a:ext cx="6522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200" b="1" dirty="0">
                <a:solidFill>
                  <a:srgbClr val="FFFF00"/>
                </a:solidFill>
              </a:rPr>
              <a:t>Exhaustive Analysis on Indian Agriculture Sector</a:t>
            </a:r>
            <a:r>
              <a:rPr lang="en-US" sz="3200" b="1" dirty="0" smtClean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dirty="0" smtClean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xmlns="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657" y="1248557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Screenshot of Output:  </a:t>
            </a:r>
            <a:endParaRPr lang="en-IN" sz="1800" b="1" dirty="0">
              <a:solidFill>
                <a:srgbClr val="213163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5" y="1830153"/>
            <a:ext cx="8464550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43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9087" y="1946223"/>
            <a:ext cx="8994913" cy="325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 Power BI analysis highlights critical aspects of the Indian agriculture sector, providing actionable insights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By leveraging data visualization and predictive analytics, stakeholders can improve efficiency and sustainability in agriculture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Future improvements include integrating real-time data sources and AI-driven recommendations to enhance decision-making further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This study sets the foundation for using technology to revolutionize the agricultural landscape in India.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xmlns="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84975" y="1756466"/>
            <a:ext cx="6924261" cy="325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Understand the key trends and insights in the Indian agriculture sector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Learn how to use Power BI for data visualization and in-depth analysis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Analyze various datasets related to agricultural productivity, crop patterns, and economic impact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Identify challenges in the agriculture sector and explore potential data-driven solutions.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663" y="2233545"/>
            <a:ext cx="8762337" cy="210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b="1" dirty="0"/>
              <a:t>Power BI</a:t>
            </a:r>
            <a:r>
              <a:rPr lang="en-IN" dirty="0"/>
              <a:t>: Used for data visualization and dashboard creation</a:t>
            </a:r>
            <a:r>
              <a:rPr lang="en-IN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b="1" dirty="0"/>
              <a:t>SQL</a:t>
            </a:r>
            <a:r>
              <a:rPr lang="en-IN" dirty="0"/>
              <a:t>: For querying and managing large datasets</a:t>
            </a:r>
            <a:r>
              <a:rPr lang="en-IN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b="1" dirty="0"/>
              <a:t>Excel</a:t>
            </a:r>
            <a:r>
              <a:rPr lang="en-IN" dirty="0"/>
              <a:t>: Data </a:t>
            </a:r>
            <a:r>
              <a:rPr lang="en-IN" dirty="0" smtClean="0"/>
              <a:t>pre-processing </a:t>
            </a:r>
            <a:r>
              <a:rPr lang="en-IN" dirty="0"/>
              <a:t>and initial analysis</a:t>
            </a:r>
            <a:r>
              <a:rPr lang="en-IN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b="1" dirty="0" smtClean="0"/>
              <a:t>Government/Private </a:t>
            </a:r>
            <a:r>
              <a:rPr lang="en-IN" b="1" dirty="0"/>
              <a:t>Datasets</a:t>
            </a:r>
            <a:r>
              <a:rPr lang="en-IN" dirty="0"/>
              <a:t>: Source of agricultural data for analysis.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8356" y="1802561"/>
            <a:ext cx="8875644" cy="382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/>
              <a:t>Data Collection</a:t>
            </a:r>
            <a:r>
              <a:rPr lang="en-US" dirty="0"/>
              <a:t>: Gathering data from government sources, research institutions, and agricultural reports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/>
              <a:t>Data Cleaning &amp; Preparation</a:t>
            </a:r>
            <a:r>
              <a:rPr lang="en-US" dirty="0"/>
              <a:t>: Removing inconsistencies, handling missing values, and structuring the data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/>
              <a:t>Data Modeling</a:t>
            </a:r>
            <a:r>
              <a:rPr lang="en-US" dirty="0"/>
              <a:t>: Creating relationships between different tables for meaningful analysis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/>
              <a:t>Visualization &amp; Analysis</a:t>
            </a:r>
            <a:r>
              <a:rPr lang="en-US" dirty="0"/>
              <a:t>: Using Power BI dashboards to generate insights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/>
              <a:t>Deriving Insights</a:t>
            </a:r>
            <a:r>
              <a:rPr lang="en-US" dirty="0"/>
              <a:t>: Identifying key patterns, trends, and areas for improvement in Indian agriculture.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5103" y="1749053"/>
            <a:ext cx="8809383" cy="2390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 Indian agriculture sector faces multiple challenges, including low productivity, inefficient resource use, and unpredictable weather conditions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Lack of real-time data-driven insights results in poor decision-making among farmers and policymakers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 need for an advanced analytical approach to optimize yield and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5104" y="1802561"/>
            <a:ext cx="8888896" cy="325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Creating an exhaustive Power BI dashboard that provides interactive visual insights into agricultural trends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Utilizing machine learning and statistical techniques (if applicable) to predict crop yields and suggest optimal farming practices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Integrating various datasets to offer a holistic view of factors affecting agriculture, including weather patterns, soil health, and market prices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Enabling policymakers, farmers, and stakeholders to make data-driven decisions.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47815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1622066"/>
            <a:ext cx="8470900" cy="4778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7814" y="1113898"/>
            <a:ext cx="3031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1598211"/>
            <a:ext cx="8470900" cy="463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05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8391" y="1176994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Screenshot of Output:  </a:t>
            </a:r>
            <a:endParaRPr lang="en-IN" sz="1800" b="1" dirty="0">
              <a:solidFill>
                <a:srgbClr val="213163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444" y="1639350"/>
            <a:ext cx="8458200" cy="478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13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63</TotalTime>
  <Words>388</Words>
  <Application>Microsoft Office PowerPoint</Application>
  <PresentationFormat>Custom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dell</cp:lastModifiedBy>
  <cp:revision>7</cp:revision>
  <dcterms:created xsi:type="dcterms:W3CDTF">2024-12-31T09:40:01Z</dcterms:created>
  <dcterms:modified xsi:type="dcterms:W3CDTF">2025-03-16T16:11:25Z</dcterms:modified>
</cp:coreProperties>
</file>