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be4e186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be4e186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be4e1867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be4e186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bb94e76b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bb94e76b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bb94e76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bb94e76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bb94e763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bb94e763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bb94e76b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bb94e76b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bd34396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bd34396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be4e182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be4e182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github.com/PiyushAgrawal1243/Knoldus_KIP_Group_12.g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ASSIGNMENT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:GROUP 12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3675" y="0"/>
            <a:ext cx="2692175" cy="220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2200" y="2819323"/>
            <a:ext cx="2831675" cy="2324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1554550" y="689938"/>
            <a:ext cx="5783400" cy="8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12</a:t>
            </a:r>
            <a:endParaRPr/>
          </a:p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1768350" y="1634275"/>
            <a:ext cx="5783400" cy="26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-Piyush Agrawal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-Arun Singh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-Nitin Saxena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-Sanjay Rathore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-Gargi Sandhya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3675" y="0"/>
            <a:ext cx="2692175" cy="220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2200" y="2819323"/>
            <a:ext cx="2831675" cy="232417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1583325" y="3678600"/>
            <a:ext cx="59685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Repository Link:- </a:t>
            </a:r>
            <a:r>
              <a:rPr b="1" lang="en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https://github.com/PiyushAgrawal1243/Knoldus_KIP_Group_12.git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1644450" y="712888"/>
            <a:ext cx="6031200" cy="7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</a:rPr>
              <a:t>GROUP 12 PROBLEM </a:t>
            </a:r>
            <a:r>
              <a:rPr b="1" lang="en" sz="2700">
                <a:solidFill>
                  <a:srgbClr val="000000"/>
                </a:solidFill>
              </a:rPr>
              <a:t>STATEMENT</a:t>
            </a:r>
            <a:endParaRPr b="1" sz="2700">
              <a:solidFill>
                <a:srgbClr val="000000"/>
              </a:solidFill>
            </a:endParaRPr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1768350" y="1634275"/>
            <a:ext cx="5783400" cy="27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-Create and collaborate on a new empty repository on GitHub.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-</a:t>
            </a:r>
            <a:r>
              <a:rPr lang="en" sz="1500">
                <a:solidFill>
                  <a:srgbClr val="FFFFFF"/>
                </a:solidFill>
              </a:rPr>
              <a:t>Each member should make one commit each.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-</a:t>
            </a:r>
            <a:r>
              <a:rPr lang="en" sz="1500">
                <a:solidFill>
                  <a:srgbClr val="FFFFFF"/>
                </a:solidFill>
              </a:rPr>
              <a:t>This group needs to learn and discuss on the following topic - add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-</a:t>
            </a:r>
            <a:r>
              <a:rPr lang="en" sz="1500">
                <a:solidFill>
                  <a:srgbClr val="FFFFFF"/>
                </a:solidFill>
              </a:rPr>
              <a:t>You need to push the slides or the doc you create to this repository.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-</a:t>
            </a:r>
            <a:r>
              <a:rPr lang="en" sz="1500">
                <a:solidFill>
                  <a:srgbClr val="FFFFFF"/>
                </a:solidFill>
              </a:rPr>
              <a:t>Share it with the other class members.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3675" y="0"/>
            <a:ext cx="2692175" cy="220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2200" y="2819323"/>
            <a:ext cx="2831675" cy="2324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ctrTitle"/>
          </p:nvPr>
        </p:nvSpPr>
        <p:spPr>
          <a:xfrm>
            <a:off x="71450" y="91575"/>
            <a:ext cx="8953500" cy="6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Explained “GIT ADD”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1654975" y="792975"/>
            <a:ext cx="58818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The </a:t>
            </a:r>
            <a:r>
              <a:rPr b="1" lang="en" sz="1800">
                <a:solidFill>
                  <a:srgbClr val="FFFFFF"/>
                </a:solidFill>
              </a:rPr>
              <a:t>git add</a:t>
            </a:r>
            <a:r>
              <a:rPr lang="en" sz="1800">
                <a:solidFill>
                  <a:srgbClr val="FFFFFF"/>
                </a:solidFill>
              </a:rPr>
              <a:t> command adds a change in the working directory to the staging area. It tells </a:t>
            </a:r>
            <a:r>
              <a:rPr b="1" lang="en" sz="1800">
                <a:solidFill>
                  <a:srgbClr val="FFFFFF"/>
                </a:solidFill>
              </a:rPr>
              <a:t>Git</a:t>
            </a:r>
            <a:r>
              <a:rPr lang="en" sz="1800">
                <a:solidFill>
                  <a:srgbClr val="FFFFFF"/>
                </a:solidFill>
              </a:rPr>
              <a:t> that you want to include updates to a particular file in the next commit. However, </a:t>
            </a:r>
            <a:r>
              <a:rPr b="1" lang="en" sz="1800">
                <a:solidFill>
                  <a:srgbClr val="FFFFFF"/>
                </a:solidFill>
              </a:rPr>
              <a:t>git add</a:t>
            </a:r>
            <a:r>
              <a:rPr lang="en" sz="1800">
                <a:solidFill>
                  <a:srgbClr val="FFFFFF"/>
                </a:solidFill>
              </a:rPr>
              <a:t> doesn't really affect the repository in any significant way—changes are not actually recorded until you run </a:t>
            </a:r>
            <a:r>
              <a:rPr b="1" lang="en" sz="1800">
                <a:solidFill>
                  <a:srgbClr val="FFFFFF"/>
                </a:solidFill>
              </a:rPr>
              <a:t>git</a:t>
            </a:r>
            <a:r>
              <a:rPr lang="en" sz="1800">
                <a:solidFill>
                  <a:srgbClr val="FFFFFF"/>
                </a:solidFill>
              </a:rPr>
              <a:t> commit 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FFFF"/>
                </a:solidFill>
              </a:rPr>
              <a:t>Syntax :-</a:t>
            </a:r>
            <a:endParaRPr b="1" i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                         </a:t>
            </a:r>
            <a:r>
              <a:rPr lang="en" sz="2300">
                <a:solidFill>
                  <a:srgbClr val="FFFFFF"/>
                </a:solidFill>
              </a:rPr>
              <a:t> Git add [  ]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5921975" y="4646925"/>
            <a:ext cx="31029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Source : 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ctrTitle"/>
          </p:nvPr>
        </p:nvSpPr>
        <p:spPr>
          <a:xfrm>
            <a:off x="1564602" y="95000"/>
            <a:ext cx="57834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Piyush </a:t>
            </a:r>
            <a:endParaRPr/>
          </a:p>
        </p:txBody>
      </p:sp>
      <p:sp>
        <p:nvSpPr>
          <p:cNvPr id="96" name="Google Shape;96;p17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600" y="715250"/>
            <a:ext cx="6040201" cy="37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713" y="677638"/>
            <a:ext cx="6022575" cy="378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1735850" y="94775"/>
            <a:ext cx="5847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Arun Singh</a:t>
            </a:r>
            <a:endParaRPr b="1" sz="1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1735850" y="94775"/>
            <a:ext cx="5847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Nitin Saxena</a:t>
            </a:r>
            <a:endParaRPr b="1"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76" y="781900"/>
            <a:ext cx="7674850" cy="389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601525" y="180825"/>
            <a:ext cx="1888500" cy="5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Gargi 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9725"/>
            <a:ext cx="9091550" cy="421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87900" y="800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Sanjay 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0950"/>
            <a:ext cx="9144001" cy="43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