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b472c160334e45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b472c160334e45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472c160334e45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472c160334e45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472c160334e45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472c160334e45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472c160334e45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472c160334e45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472c160334e45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472c160334e45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b472c160334e45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b472c160334e45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b472c160334e45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b472c160334e45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b472c160334e45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b472c160334e45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b472c160334e45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b472c160334e45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8" name="Google Shape;19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8" name="Google Shape;21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66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 b="0" l="2678" r="2669" t="0"/>
          <a:stretch/>
        </p:blipFill>
        <p:spPr>
          <a:xfrm>
            <a:off x="152400" y="0"/>
            <a:ext cx="8666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72"/>
            <a:ext cx="9144000" cy="5136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