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C947-30F5-4BD5-A699-39D7A094A27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743A-4046-47C3-8AFA-80ACAE07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059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C947-30F5-4BD5-A699-39D7A094A27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743A-4046-47C3-8AFA-80ACAE07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342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C947-30F5-4BD5-A699-39D7A094A27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743A-4046-47C3-8AFA-80ACAE07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311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C947-30F5-4BD5-A699-39D7A094A27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743A-4046-47C3-8AFA-80ACAE07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600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C947-30F5-4BD5-A699-39D7A094A27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743A-4046-47C3-8AFA-80ACAE07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492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C947-30F5-4BD5-A699-39D7A094A27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743A-4046-47C3-8AFA-80ACAE07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3383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C947-30F5-4BD5-A699-39D7A094A27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743A-4046-47C3-8AFA-80ACAE07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9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C947-30F5-4BD5-A699-39D7A094A27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743A-4046-47C3-8AFA-80ACAE07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7152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C947-30F5-4BD5-A699-39D7A094A27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743A-4046-47C3-8AFA-80ACAE07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954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C947-30F5-4BD5-A699-39D7A094A27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743A-4046-47C3-8AFA-80ACAE07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74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C947-30F5-4BD5-A699-39D7A094A27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743A-4046-47C3-8AFA-80ACAE07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5357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CC947-30F5-4BD5-A699-39D7A094A27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743A-4046-47C3-8AFA-80ACAE07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7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6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TensorFlow</a:t>
            </a:r>
            <a:r>
              <a:rPr lang="en-US" dirty="0" smtClean="0"/>
              <a:t>™?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● Open source software library for numerical computation using data flow graphs </a:t>
            </a:r>
          </a:p>
          <a:p>
            <a:pPr marL="0" indent="0">
              <a:buNone/>
            </a:pPr>
            <a:r>
              <a:rPr lang="en-US" dirty="0" smtClean="0"/>
              <a:t>● Originally developed by Google Brain Team to conduct machine learning and deep neural networks research </a:t>
            </a:r>
          </a:p>
          <a:p>
            <a:pPr marL="0" indent="0">
              <a:buNone/>
            </a:pPr>
            <a:r>
              <a:rPr lang="en-US" dirty="0" smtClean="0"/>
              <a:t>● General enough to be applicable in a wide variety of other domains as well </a:t>
            </a:r>
            <a:r>
              <a:rPr lang="en-US" dirty="0" err="1" smtClean="0"/>
              <a:t>TensorFlow</a:t>
            </a:r>
            <a:r>
              <a:rPr lang="en-US" dirty="0" smtClean="0"/>
              <a:t> provides an extensive suite of functions and classes that allow users to build various models from scratch.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6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tensorflow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94" y="1835531"/>
            <a:ext cx="9645612" cy="4856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194" y="1302131"/>
            <a:ext cx="9645612" cy="5334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TensorFlow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● Python API </a:t>
            </a:r>
          </a:p>
          <a:p>
            <a:pPr marL="0" indent="0">
              <a:buNone/>
            </a:pPr>
            <a:r>
              <a:rPr lang="en-US" dirty="0" smtClean="0"/>
              <a:t>● Portability: deploy computation to one or more CPUs or GPUs</a:t>
            </a:r>
          </a:p>
          <a:p>
            <a:pPr marL="0" indent="0">
              <a:buNone/>
            </a:pPr>
            <a:r>
              <a:rPr lang="en-US" dirty="0" smtClean="0"/>
              <a:t>● Flexibility: from Android, iOS, Windows, Linux to server farms </a:t>
            </a:r>
          </a:p>
          <a:p>
            <a:pPr marL="0" indent="0">
              <a:buNone/>
            </a:pPr>
            <a:r>
              <a:rPr lang="en-US" dirty="0" smtClean="0"/>
              <a:t>● Visualization (</a:t>
            </a:r>
            <a:r>
              <a:rPr lang="en-US" dirty="0" err="1" smtClean="0"/>
              <a:t>TensorBoard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● Checkpoints (for managing experiments) </a:t>
            </a:r>
          </a:p>
          <a:p>
            <a:pPr marL="0" indent="0">
              <a:buNone/>
            </a:pPr>
            <a:r>
              <a:rPr lang="en-US" dirty="0" smtClean="0"/>
              <a:t>● Large community</a:t>
            </a:r>
          </a:p>
          <a:p>
            <a:pPr marL="0" indent="0">
              <a:buNone/>
            </a:pPr>
            <a:r>
              <a:rPr lang="en-US" dirty="0" smtClean="0"/>
              <a:t>● Because Google !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using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368214"/>
            <a:ext cx="11839575" cy="52673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131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Tensorflow !</vt:lpstr>
      <vt:lpstr>What’s TensorFlow™? </vt:lpstr>
      <vt:lpstr>Why tensorflow ?</vt:lpstr>
      <vt:lpstr>Why TensorFlow? </vt:lpstr>
      <vt:lpstr>Companies using Tensorflow </vt:lpstr>
      <vt:lpstr>PowerPoint Presentation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!</dc:title>
  <dc:creator>ishan.khanka@hsbc.com</dc:creator>
  <cp:keywords>PUBLIC</cp:keywords>
  <dc:description>PUBLIC</dc:description>
  <cp:lastModifiedBy>ishan.khanka@hsbc.com</cp:lastModifiedBy>
  <cp:revision>4</cp:revision>
  <dcterms:created xsi:type="dcterms:W3CDTF">2019-01-29T05:55:10Z</dcterms:created>
  <dcterms:modified xsi:type="dcterms:W3CDTF">2019-01-29T11:46:54Z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PUBLIC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CLAPUBLIC</vt:lpwstr>
  </property>
</Properties>
</file>