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-55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7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6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6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3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0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FCEF-17CA-49E1-BA4C-42F731DA1366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6B30-FD1F-4FE1-91B4-F9C4F1A3F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1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ealthindustrial.com/wp-content/uploads/2014/08/interaction-data-visualiz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93" b="-93"/>
          <a:stretch/>
        </p:blipFill>
        <p:spPr bwMode="auto">
          <a:xfrm>
            <a:off x="0" y="-135890"/>
            <a:ext cx="9144000" cy="257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96952"/>
            <a:ext cx="9144000" cy="23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775" y="416335"/>
            <a:ext cx="6256424" cy="3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7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6" r="9203" b="-8691"/>
          <a:stretch/>
        </p:blipFill>
        <p:spPr bwMode="auto">
          <a:xfrm>
            <a:off x="643150" y="1179271"/>
            <a:ext cx="2366341" cy="224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image.guardian.co.uk/sys-images/Guardian/Pix/pictures/2012/12/6/1354792619051/LSE-how-people-travel-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89"/>
          <a:stretch/>
        </p:blipFill>
        <p:spPr bwMode="auto">
          <a:xfrm>
            <a:off x="3388828" y="1179270"/>
            <a:ext cx="2366341" cy="224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093"/>
          <a:stretch/>
        </p:blipFill>
        <p:spPr>
          <a:xfrm>
            <a:off x="5940152" y="1179269"/>
            <a:ext cx="2367116" cy="22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inHwang\git\BDPProjectJSPServer_ver1.0.0\sql\BDPProjectDBModel2_ENG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56" y="4509120"/>
            <a:ext cx="8001000" cy="895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inHwang\git\BDPProjectJSPServer_ver1.0.0\sql\BDPProjectDBModel3_ENGLI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020" y="4509120"/>
            <a:ext cx="9525000" cy="131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65405"/>
          <a:stretch/>
        </p:blipFill>
        <p:spPr>
          <a:xfrm>
            <a:off x="0" y="1"/>
            <a:ext cx="9144000" cy="25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2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http://diva.3dvrm.com/manual/main/squa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968" y="1263650"/>
            <a:ext cx="37433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cb.nowan.net/blog/data/2009/03/di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50" y="1826055"/>
            <a:ext cx="6972777" cy="411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20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JinHwang Kim</dc:creator>
  <cp:lastModifiedBy>JinHwang Kim</cp:lastModifiedBy>
  <cp:revision>8</cp:revision>
  <dcterms:created xsi:type="dcterms:W3CDTF">2015-08-20T04:57:56Z</dcterms:created>
  <dcterms:modified xsi:type="dcterms:W3CDTF">2015-08-20T07:27:09Z</dcterms:modified>
</cp:coreProperties>
</file>