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3" clrIdx="0">
    <p:extLst>
      <p:ext uri="{19B8F6BF-5375-455C-9EA6-DF929625EA0E}">
        <p15:presenceInfo xmlns:p15="http://schemas.microsoft.com/office/powerpoint/2012/main" userId="86a6b4ee8ba3a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7T22:25:28.066" idx="2">
    <p:pos x="6877" y="129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E2582-D7EC-4669-B467-1D77B8F67208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1A4DB2B8-FE30-4C0C-BFCC-942435739713}">
      <dgm:prSet phldrT="[Κείμενο]"/>
      <dgm:spPr/>
      <dgm:t>
        <a:bodyPr/>
        <a:lstStyle/>
        <a:p>
          <a:r>
            <a:rPr lang="en-US" dirty="0"/>
            <a:t>Menu.java</a:t>
          </a:r>
          <a:endParaRPr lang="el-GR" dirty="0"/>
        </a:p>
      </dgm:t>
    </dgm:pt>
    <dgm:pt modelId="{09CD6289-DE15-4EBB-93CF-A26EE719E249}" type="parTrans" cxnId="{19534008-9931-4AF5-B17D-6BA347E0AADD}">
      <dgm:prSet/>
      <dgm:spPr/>
      <dgm:t>
        <a:bodyPr/>
        <a:lstStyle/>
        <a:p>
          <a:endParaRPr lang="el-GR"/>
        </a:p>
      </dgm:t>
    </dgm:pt>
    <dgm:pt modelId="{36DB2DDA-A632-4183-B5FE-34CAB88B819B}" type="sibTrans" cxnId="{19534008-9931-4AF5-B17D-6BA347E0AADD}">
      <dgm:prSet/>
      <dgm:spPr/>
      <dgm:t>
        <a:bodyPr/>
        <a:lstStyle/>
        <a:p>
          <a:endParaRPr lang="el-GR"/>
        </a:p>
      </dgm:t>
    </dgm:pt>
    <dgm:pt modelId="{3073C514-537D-42F4-9342-D20E09D8F390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52 </a:t>
          </a:r>
          <a:r>
            <a:rPr lang="el-GR" dirty="0"/>
            <a:t>γραμμές</a:t>
          </a:r>
        </a:p>
      </dgm:t>
    </dgm:pt>
    <dgm:pt modelId="{B778926D-80DE-4DC1-AA81-8292DF145349}" type="parTrans" cxnId="{986D1688-CBED-4FBF-8001-97E1C64DD091}">
      <dgm:prSet/>
      <dgm:spPr/>
      <dgm:t>
        <a:bodyPr/>
        <a:lstStyle/>
        <a:p>
          <a:endParaRPr lang="el-GR"/>
        </a:p>
      </dgm:t>
    </dgm:pt>
    <dgm:pt modelId="{A1453A64-0AEF-4EF2-9FD4-8931D33DEC85}" type="sibTrans" cxnId="{986D1688-CBED-4FBF-8001-97E1C64DD091}">
      <dgm:prSet/>
      <dgm:spPr/>
      <dgm:t>
        <a:bodyPr/>
        <a:lstStyle/>
        <a:p>
          <a:endParaRPr lang="el-GR"/>
        </a:p>
      </dgm:t>
    </dgm:pt>
    <dgm:pt modelId="{0AF764AC-9B6A-4303-A300-F6BB4BBEFB4D}">
      <dgm:prSet phldrT="[Κείμενο]"/>
      <dgm:spPr/>
      <dgm:t>
        <a:bodyPr/>
        <a:lstStyle/>
        <a:p>
          <a:r>
            <a:rPr lang="en-US" dirty="0"/>
            <a:t>Posts.java</a:t>
          </a:r>
          <a:endParaRPr lang="el-GR" dirty="0"/>
        </a:p>
      </dgm:t>
    </dgm:pt>
    <dgm:pt modelId="{75E87810-29E0-406D-9912-15EFDA098378}" type="parTrans" cxnId="{ECFFFFA0-944D-47CA-9DB1-56ABB289BAD7}">
      <dgm:prSet/>
      <dgm:spPr/>
      <dgm:t>
        <a:bodyPr/>
        <a:lstStyle/>
        <a:p>
          <a:endParaRPr lang="el-GR"/>
        </a:p>
      </dgm:t>
    </dgm:pt>
    <dgm:pt modelId="{4611A9CD-4385-45EA-8763-AB929CDC928D}" type="sibTrans" cxnId="{ECFFFFA0-944D-47CA-9DB1-56ABB289BAD7}">
      <dgm:prSet/>
      <dgm:spPr/>
      <dgm:t>
        <a:bodyPr/>
        <a:lstStyle/>
        <a:p>
          <a:endParaRPr lang="el-GR"/>
        </a:p>
      </dgm:t>
    </dgm:pt>
    <dgm:pt modelId="{DB11A89F-30D5-4472-BB73-E350F8844754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142 </a:t>
          </a:r>
          <a:r>
            <a:rPr lang="el-GR" dirty="0"/>
            <a:t>γραμμές</a:t>
          </a:r>
        </a:p>
      </dgm:t>
    </dgm:pt>
    <dgm:pt modelId="{7247B3AF-8F57-4D6E-9313-BF92BCE010B2}" type="parTrans" cxnId="{3D07054F-01D9-489E-B201-62F838C4AD09}">
      <dgm:prSet/>
      <dgm:spPr/>
      <dgm:t>
        <a:bodyPr/>
        <a:lstStyle/>
        <a:p>
          <a:endParaRPr lang="el-GR"/>
        </a:p>
      </dgm:t>
    </dgm:pt>
    <dgm:pt modelId="{5005F983-E14A-4003-9672-0E3365440C17}" type="sibTrans" cxnId="{3D07054F-01D9-489E-B201-62F838C4AD09}">
      <dgm:prSet/>
      <dgm:spPr/>
      <dgm:t>
        <a:bodyPr/>
        <a:lstStyle/>
        <a:p>
          <a:endParaRPr lang="el-GR"/>
        </a:p>
      </dgm:t>
    </dgm:pt>
    <dgm:pt modelId="{AA71AD71-6FA1-4A8E-A235-8094C58223FD}">
      <dgm:prSet/>
      <dgm:spPr/>
      <dgm:t>
        <a:bodyPr/>
        <a:lstStyle/>
        <a:p>
          <a:r>
            <a:rPr lang="en-US" dirty="0"/>
            <a:t>CreatePost.java</a:t>
          </a:r>
          <a:endParaRPr lang="el-GR" dirty="0"/>
        </a:p>
      </dgm:t>
    </dgm:pt>
    <dgm:pt modelId="{3CB40C48-A383-435D-B976-8F9FF70C78CE}" type="parTrans" cxnId="{E7E0E02E-E781-4266-99F0-A7D3D8796BB6}">
      <dgm:prSet/>
      <dgm:spPr/>
      <dgm:t>
        <a:bodyPr/>
        <a:lstStyle/>
        <a:p>
          <a:endParaRPr lang="el-GR"/>
        </a:p>
      </dgm:t>
    </dgm:pt>
    <dgm:pt modelId="{5AA65785-DB8D-4B23-BBBF-46E265095E9E}" type="sibTrans" cxnId="{E7E0E02E-E781-4266-99F0-A7D3D8796BB6}">
      <dgm:prSet/>
      <dgm:spPr/>
      <dgm:t>
        <a:bodyPr/>
        <a:lstStyle/>
        <a:p>
          <a:endParaRPr lang="el-GR"/>
        </a:p>
      </dgm:t>
    </dgm:pt>
    <dgm:pt modelId="{DA9C0DB3-1203-43DF-B624-185E3EF94E21}">
      <dgm:prSet/>
      <dgm:spPr/>
      <dgm:t>
        <a:bodyPr/>
        <a:lstStyle/>
        <a:p>
          <a:r>
            <a:rPr lang="en-US" dirty="0"/>
            <a:t>Likes.java</a:t>
          </a:r>
          <a:endParaRPr lang="el-GR" dirty="0"/>
        </a:p>
      </dgm:t>
    </dgm:pt>
    <dgm:pt modelId="{C80086B8-CA53-4813-86DC-3849AC2E77E5}" type="parTrans" cxnId="{1B82CB26-E6AC-4030-8F86-892682C8817D}">
      <dgm:prSet/>
      <dgm:spPr/>
      <dgm:t>
        <a:bodyPr/>
        <a:lstStyle/>
        <a:p>
          <a:endParaRPr lang="el-GR"/>
        </a:p>
      </dgm:t>
    </dgm:pt>
    <dgm:pt modelId="{FB820340-30C8-4A2C-BB31-C67F104ECD24}" type="sibTrans" cxnId="{1B82CB26-E6AC-4030-8F86-892682C8817D}">
      <dgm:prSet/>
      <dgm:spPr/>
      <dgm:t>
        <a:bodyPr/>
        <a:lstStyle/>
        <a:p>
          <a:endParaRPr lang="el-GR"/>
        </a:p>
      </dgm:t>
    </dgm:pt>
    <dgm:pt modelId="{A068D0F4-3F7E-4A40-94CC-D2A4FE434D05}">
      <dgm:prSet/>
      <dgm:spPr/>
      <dgm:t>
        <a:bodyPr/>
        <a:lstStyle/>
        <a:p>
          <a:r>
            <a:rPr lang="en-US" dirty="0"/>
            <a:t>Rating.java</a:t>
          </a:r>
          <a:endParaRPr lang="el-GR" dirty="0"/>
        </a:p>
      </dgm:t>
    </dgm:pt>
    <dgm:pt modelId="{CFE6002C-3641-4633-91E6-2BB4EAA576B8}" type="parTrans" cxnId="{25B2DEAE-84FE-46CF-8E86-65AC042439FF}">
      <dgm:prSet/>
      <dgm:spPr/>
      <dgm:t>
        <a:bodyPr/>
        <a:lstStyle/>
        <a:p>
          <a:endParaRPr lang="el-GR"/>
        </a:p>
      </dgm:t>
    </dgm:pt>
    <dgm:pt modelId="{C029DA13-FB23-4DD2-B3D5-3295EE06A63F}" type="sibTrans" cxnId="{25B2DEAE-84FE-46CF-8E86-65AC042439FF}">
      <dgm:prSet/>
      <dgm:spPr/>
      <dgm:t>
        <a:bodyPr/>
        <a:lstStyle/>
        <a:p>
          <a:endParaRPr lang="el-GR"/>
        </a:p>
      </dgm:t>
    </dgm:pt>
    <dgm:pt modelId="{41DA749C-DEF5-4755-97B4-70479F339DB9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FB975B28-78E2-40AA-8EF6-CEA49958F3E6}" type="parTrans" cxnId="{228436B7-C78C-446A-85F0-7E89B5C101BD}">
      <dgm:prSet/>
      <dgm:spPr/>
      <dgm:t>
        <a:bodyPr/>
        <a:lstStyle/>
        <a:p>
          <a:endParaRPr lang="el-GR"/>
        </a:p>
      </dgm:t>
    </dgm:pt>
    <dgm:pt modelId="{A070F644-50B4-43A7-B623-7AB92FD28F3F}" type="sibTrans" cxnId="{228436B7-C78C-446A-85F0-7E89B5C101BD}">
      <dgm:prSet/>
      <dgm:spPr/>
      <dgm:t>
        <a:bodyPr/>
        <a:lstStyle/>
        <a:p>
          <a:endParaRPr lang="el-GR"/>
        </a:p>
      </dgm:t>
    </dgm:pt>
    <dgm:pt modelId="{35BC7702-2F63-4EE8-88DB-198D770FCC70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3981BE2D-DF55-4E39-BDC4-44063B8C39B9}" type="parTrans" cxnId="{1D5AAE38-ADA3-44F5-9AF6-AF2E0CE3D191}">
      <dgm:prSet/>
      <dgm:spPr/>
      <dgm:t>
        <a:bodyPr/>
        <a:lstStyle/>
        <a:p>
          <a:endParaRPr lang="el-GR"/>
        </a:p>
      </dgm:t>
    </dgm:pt>
    <dgm:pt modelId="{87D7A6DA-85B8-4265-ACF0-9D5BB7A7970E}" type="sibTrans" cxnId="{1D5AAE38-ADA3-44F5-9AF6-AF2E0CE3D191}">
      <dgm:prSet/>
      <dgm:spPr/>
      <dgm:t>
        <a:bodyPr/>
        <a:lstStyle/>
        <a:p>
          <a:endParaRPr lang="el-GR"/>
        </a:p>
      </dgm:t>
    </dgm:pt>
    <dgm:pt modelId="{144CC005-76EB-45AE-A735-CF1D8618F814}">
      <dgm:prSet/>
      <dgm:spPr/>
      <dgm:t>
        <a:bodyPr/>
        <a:lstStyle/>
        <a:p>
          <a:pPr>
            <a:buNone/>
          </a:pPr>
          <a:r>
            <a:rPr lang="en-US" dirty="0"/>
            <a:t>11</a:t>
          </a:r>
          <a:r>
            <a:rPr lang="el-GR" dirty="0"/>
            <a:t> γραμμές</a:t>
          </a:r>
        </a:p>
      </dgm:t>
    </dgm:pt>
    <dgm:pt modelId="{90B47C1A-E1B4-4FEF-9DE9-F80D78BADCE2}" type="parTrans" cxnId="{7646C8D5-E6C1-438D-A957-B090230DC3FC}">
      <dgm:prSet/>
      <dgm:spPr/>
      <dgm:t>
        <a:bodyPr/>
        <a:lstStyle/>
        <a:p>
          <a:endParaRPr lang="el-GR"/>
        </a:p>
      </dgm:t>
    </dgm:pt>
    <dgm:pt modelId="{01B90C53-4E33-430D-BC2D-B3D3F22CC282}" type="sibTrans" cxnId="{7646C8D5-E6C1-438D-A957-B090230DC3FC}">
      <dgm:prSet/>
      <dgm:spPr/>
      <dgm:t>
        <a:bodyPr/>
        <a:lstStyle/>
        <a:p>
          <a:endParaRPr lang="el-GR"/>
        </a:p>
      </dgm:t>
    </dgm:pt>
    <dgm:pt modelId="{FBDFA24D-6D4C-48D2-84AC-7FDFE9A125F5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A4CD37E-2762-44DE-93B1-67A584013A90}" type="parTrans" cxnId="{0FCC5F8C-70D8-4D22-86C3-16E74E572CA8}">
      <dgm:prSet/>
      <dgm:spPr/>
      <dgm:t>
        <a:bodyPr/>
        <a:lstStyle/>
        <a:p>
          <a:endParaRPr lang="el-GR"/>
        </a:p>
      </dgm:t>
    </dgm:pt>
    <dgm:pt modelId="{7D0D09CA-D986-400D-8ECB-A14421F84DFE}" type="sibTrans" cxnId="{0FCC5F8C-70D8-4D22-86C3-16E74E572CA8}">
      <dgm:prSet/>
      <dgm:spPr/>
      <dgm:t>
        <a:bodyPr/>
        <a:lstStyle/>
        <a:p>
          <a:endParaRPr lang="el-GR"/>
        </a:p>
      </dgm:t>
    </dgm:pt>
    <dgm:pt modelId="{94853D58-D409-41B8-AABD-A0F57F5B0CD6}">
      <dgm:prSet/>
      <dgm:spPr/>
      <dgm:t>
        <a:bodyPr/>
        <a:lstStyle/>
        <a:p>
          <a:pPr>
            <a:buNone/>
          </a:pPr>
          <a:r>
            <a:rPr lang="el-GR" dirty="0"/>
            <a:t>26 γραμμές</a:t>
          </a:r>
        </a:p>
      </dgm:t>
    </dgm:pt>
    <dgm:pt modelId="{25547B9C-4E64-448B-8B45-2FF976294C24}" type="parTrans" cxnId="{87CE05F3-75D1-4986-A4EA-D126E7395A0B}">
      <dgm:prSet/>
      <dgm:spPr/>
      <dgm:t>
        <a:bodyPr/>
        <a:lstStyle/>
        <a:p>
          <a:endParaRPr lang="el-GR"/>
        </a:p>
      </dgm:t>
    </dgm:pt>
    <dgm:pt modelId="{90B13838-19DB-4E40-B84E-09EC3CAE1CE1}" type="sibTrans" cxnId="{87CE05F3-75D1-4986-A4EA-D126E7395A0B}">
      <dgm:prSet/>
      <dgm:spPr/>
      <dgm:t>
        <a:bodyPr/>
        <a:lstStyle/>
        <a:p>
          <a:endParaRPr lang="el-GR"/>
        </a:p>
      </dgm:t>
    </dgm:pt>
    <dgm:pt modelId="{3C9CCC34-0784-4676-A70E-95B189549AD9}">
      <dgm:prSet/>
      <dgm:spPr/>
      <dgm:t>
        <a:bodyPr/>
        <a:lstStyle/>
        <a:p>
          <a:pPr>
            <a:buNone/>
          </a:pPr>
          <a:r>
            <a:rPr lang="el-GR"/>
            <a:t>1 μέθοδος</a:t>
          </a:r>
          <a:endParaRPr lang="el-GR" dirty="0"/>
        </a:p>
      </dgm:t>
    </dgm:pt>
    <dgm:pt modelId="{3B5F6D90-D792-4DAC-8EE7-BFA91B999BDC}" type="parTrans" cxnId="{9586E87F-DBC6-4AC9-AFC1-39A824DA9322}">
      <dgm:prSet/>
      <dgm:spPr/>
      <dgm:t>
        <a:bodyPr/>
        <a:lstStyle/>
        <a:p>
          <a:endParaRPr lang="el-GR"/>
        </a:p>
      </dgm:t>
    </dgm:pt>
    <dgm:pt modelId="{8D9B4584-A5B4-4FA8-B513-DD7F97A2EBB2}" type="sibTrans" cxnId="{9586E87F-DBC6-4AC9-AFC1-39A824DA9322}">
      <dgm:prSet/>
      <dgm:spPr/>
      <dgm:t>
        <a:bodyPr/>
        <a:lstStyle/>
        <a:p>
          <a:endParaRPr lang="el-GR"/>
        </a:p>
      </dgm:t>
    </dgm:pt>
    <dgm:pt modelId="{B5D785A8-A12A-4944-9620-4469DBA54258}">
      <dgm:prSet/>
      <dgm:spPr/>
      <dgm:t>
        <a:bodyPr/>
        <a:lstStyle/>
        <a:p>
          <a:pPr>
            <a:buNone/>
          </a:pPr>
          <a:r>
            <a:rPr lang="el-GR" dirty="0" smtClean="0"/>
            <a:t>25 </a:t>
          </a:r>
          <a:r>
            <a:rPr lang="el-GR" dirty="0"/>
            <a:t>γραμμές</a:t>
          </a:r>
        </a:p>
      </dgm:t>
    </dgm:pt>
    <dgm:pt modelId="{1AA49D42-E0E0-459A-8EDD-BA9B7DBB458A}" type="parTrans" cxnId="{360CD8FF-CB5C-466F-938B-556BD958EE4D}">
      <dgm:prSet/>
      <dgm:spPr/>
      <dgm:t>
        <a:bodyPr/>
        <a:lstStyle/>
        <a:p>
          <a:endParaRPr lang="el-GR"/>
        </a:p>
      </dgm:t>
    </dgm:pt>
    <dgm:pt modelId="{E7B2CC0D-C3F8-4784-AF83-B783688627E3}" type="sibTrans" cxnId="{360CD8FF-CB5C-466F-938B-556BD958EE4D}">
      <dgm:prSet/>
      <dgm:spPr/>
      <dgm:t>
        <a:bodyPr/>
        <a:lstStyle/>
        <a:p>
          <a:endParaRPr lang="el-GR"/>
        </a:p>
      </dgm:t>
    </dgm:pt>
    <dgm:pt modelId="{B3E779DF-16E8-4B94-8EE9-F72592A0ACF5}">
      <dgm:prSet/>
      <dgm:spPr/>
      <dgm:t>
        <a:bodyPr/>
        <a:lstStyle/>
        <a:p>
          <a:pPr>
            <a:buNone/>
          </a:pPr>
          <a:r>
            <a:rPr lang="el-GR" dirty="0" smtClean="0"/>
            <a:t>1 </a:t>
          </a:r>
          <a:r>
            <a:rPr lang="el-GR" dirty="0"/>
            <a:t>μεθόδους</a:t>
          </a:r>
        </a:p>
      </dgm:t>
    </dgm:pt>
    <dgm:pt modelId="{BACE21E8-982C-4093-98BF-BD6EE5A05714}" type="parTrans" cxnId="{F193BE98-ED56-42D3-A55D-40D0089987B3}">
      <dgm:prSet/>
      <dgm:spPr/>
      <dgm:t>
        <a:bodyPr/>
        <a:lstStyle/>
        <a:p>
          <a:endParaRPr lang="el-GR"/>
        </a:p>
      </dgm:t>
    </dgm:pt>
    <dgm:pt modelId="{E51FA7A7-303A-4E4F-8AB0-8936E5ECB661}" type="sibTrans" cxnId="{F193BE98-ED56-42D3-A55D-40D0089987B3}">
      <dgm:prSet/>
      <dgm:spPr/>
      <dgm:t>
        <a:bodyPr/>
        <a:lstStyle/>
        <a:p>
          <a:endParaRPr lang="el-GR"/>
        </a:p>
      </dgm:t>
    </dgm:pt>
    <dgm:pt modelId="{309EE49E-BAB0-40A1-AFA5-F604EF780995}" type="pres">
      <dgm:prSet presAssocID="{0ABE2582-D7EC-4669-B467-1D77B8F672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42C3B-21C7-438B-9913-B59F388A7FBB}" type="pres">
      <dgm:prSet presAssocID="{1A4DB2B8-FE30-4C0C-BFCC-942435739713}" presName="composite" presStyleCnt="0"/>
      <dgm:spPr/>
    </dgm:pt>
    <dgm:pt modelId="{33BF0B15-AC25-499D-915D-43F8EDB97E26}" type="pres">
      <dgm:prSet presAssocID="{1A4DB2B8-FE30-4C0C-BFCC-94243573971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E8592-526E-4EC5-BA11-8A9FC27B18A6}" type="pres">
      <dgm:prSet presAssocID="{1A4DB2B8-FE30-4C0C-BFCC-942435739713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9B092-3F75-4D76-83B1-4F0E257D2EDB}" type="pres">
      <dgm:prSet presAssocID="{36DB2DDA-A632-4183-B5FE-34CAB88B819B}" presName="space" presStyleCnt="0"/>
      <dgm:spPr/>
    </dgm:pt>
    <dgm:pt modelId="{F938A5AE-FF19-4FBA-916A-B139680A7F56}" type="pres">
      <dgm:prSet presAssocID="{0AF764AC-9B6A-4303-A300-F6BB4BBEFB4D}" presName="composite" presStyleCnt="0"/>
      <dgm:spPr/>
    </dgm:pt>
    <dgm:pt modelId="{D53AA513-EA40-4BC0-B71B-1C1C0227E108}" type="pres">
      <dgm:prSet presAssocID="{0AF764AC-9B6A-4303-A300-F6BB4BBEFB4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522F7-A07E-4D02-811D-E88E44850A58}" type="pres">
      <dgm:prSet presAssocID="{0AF764AC-9B6A-4303-A300-F6BB4BBEFB4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B6F0-3376-429B-9369-E5B9E13CB3EA}" type="pres">
      <dgm:prSet presAssocID="{4611A9CD-4385-45EA-8763-AB929CDC928D}" presName="space" presStyleCnt="0"/>
      <dgm:spPr/>
    </dgm:pt>
    <dgm:pt modelId="{91E65584-B898-4F9C-B9B4-86C1F7F15298}" type="pres">
      <dgm:prSet presAssocID="{AA71AD71-6FA1-4A8E-A235-8094C58223FD}" presName="composite" presStyleCnt="0"/>
      <dgm:spPr/>
    </dgm:pt>
    <dgm:pt modelId="{8907E217-8379-46FE-95D7-CB247AB62A43}" type="pres">
      <dgm:prSet presAssocID="{AA71AD71-6FA1-4A8E-A235-8094C58223F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93DE1-28DB-44B4-9201-14F9B6B02F24}" type="pres">
      <dgm:prSet presAssocID="{AA71AD71-6FA1-4A8E-A235-8094C58223F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18A7C-3AB9-463D-9477-29541A40680C}" type="pres">
      <dgm:prSet presAssocID="{5AA65785-DB8D-4B23-BBBF-46E265095E9E}" presName="space" presStyleCnt="0"/>
      <dgm:spPr/>
    </dgm:pt>
    <dgm:pt modelId="{9CBFCA90-D6C8-46F0-8F2C-A2C4B0CFDF3D}" type="pres">
      <dgm:prSet presAssocID="{DA9C0DB3-1203-43DF-B624-185E3EF94E21}" presName="composite" presStyleCnt="0"/>
      <dgm:spPr/>
    </dgm:pt>
    <dgm:pt modelId="{34E33D20-5B51-4BAB-8BC6-0BF7BE0A47F0}" type="pres">
      <dgm:prSet presAssocID="{DA9C0DB3-1203-43DF-B624-185E3EF94E2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EC24-AA12-4E28-B4C5-5481117EC455}" type="pres">
      <dgm:prSet presAssocID="{DA9C0DB3-1203-43DF-B624-185E3EF94E21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45E61-D23F-4A58-8D66-83B61E02C773}" type="pres">
      <dgm:prSet presAssocID="{FB820340-30C8-4A2C-BB31-C67F104ECD24}" presName="space" presStyleCnt="0"/>
      <dgm:spPr/>
    </dgm:pt>
    <dgm:pt modelId="{94D5E1A7-50AC-4FE3-BDCC-FB6F3845DAE2}" type="pres">
      <dgm:prSet presAssocID="{A068D0F4-3F7E-4A40-94CC-D2A4FE434D05}" presName="composite" presStyleCnt="0"/>
      <dgm:spPr/>
    </dgm:pt>
    <dgm:pt modelId="{5409F352-6867-4F1B-95BF-0D6A632D3FFA}" type="pres">
      <dgm:prSet presAssocID="{A068D0F4-3F7E-4A40-94CC-D2A4FE434D0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70DE-75AD-4263-B8D6-5583D75B67C6}" type="pres">
      <dgm:prSet presAssocID="{A068D0F4-3F7E-4A40-94CC-D2A4FE434D05}" presName="desTx" presStyleLbl="alignAccFollowNode1" presStyleIdx="4" presStyleCnt="5" custLinFactNeighborX="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6C8D5-E6C1-438D-A957-B090230DC3FC}" srcId="{AA71AD71-6FA1-4A8E-A235-8094C58223FD}" destId="{144CC005-76EB-45AE-A735-CF1D8618F814}" srcOrd="0" destOrd="0" parTransId="{90B47C1A-E1B4-4FEF-9DE9-F80D78BADCE2}" sibTransId="{01B90C53-4E33-430D-BC2D-B3D3F22CC282}"/>
    <dgm:cxn modelId="{228436B7-C78C-446A-85F0-7E89B5C101BD}" srcId="{1A4DB2B8-FE30-4C0C-BFCC-942435739713}" destId="{41DA749C-DEF5-4755-97B4-70479F339DB9}" srcOrd="1" destOrd="0" parTransId="{FB975B28-78E2-40AA-8EF6-CEA49958F3E6}" sibTransId="{A070F644-50B4-43A7-B623-7AB92FD28F3F}"/>
    <dgm:cxn modelId="{3D07054F-01D9-489E-B201-62F838C4AD09}" srcId="{0AF764AC-9B6A-4303-A300-F6BB4BBEFB4D}" destId="{DB11A89F-30D5-4472-BB73-E350F8844754}" srcOrd="0" destOrd="0" parTransId="{7247B3AF-8F57-4D6E-9313-BF92BCE010B2}" sibTransId="{5005F983-E14A-4003-9672-0E3365440C17}"/>
    <dgm:cxn modelId="{383F3550-AFEF-4A53-8432-ABDF2AC0D44A}" type="presOf" srcId="{A068D0F4-3F7E-4A40-94CC-D2A4FE434D05}" destId="{5409F352-6867-4F1B-95BF-0D6A632D3FFA}" srcOrd="0" destOrd="0" presId="urn:microsoft.com/office/officeart/2005/8/layout/hList1"/>
    <dgm:cxn modelId="{360CD8FF-CB5C-466F-938B-556BD958EE4D}" srcId="{A068D0F4-3F7E-4A40-94CC-D2A4FE434D05}" destId="{B5D785A8-A12A-4944-9620-4469DBA54258}" srcOrd="0" destOrd="0" parTransId="{1AA49D42-E0E0-459A-8EDD-BA9B7DBB458A}" sibTransId="{E7B2CC0D-C3F8-4784-AF83-B783688627E3}"/>
    <dgm:cxn modelId="{E7E0E02E-E781-4266-99F0-A7D3D8796BB6}" srcId="{0ABE2582-D7EC-4669-B467-1D77B8F67208}" destId="{AA71AD71-6FA1-4A8E-A235-8094C58223FD}" srcOrd="2" destOrd="0" parTransId="{3CB40C48-A383-435D-B976-8F9FF70C78CE}" sibTransId="{5AA65785-DB8D-4B23-BBBF-46E265095E9E}"/>
    <dgm:cxn modelId="{79402AC8-5B91-4C57-84FA-3A6934A3D7D1}" type="presOf" srcId="{B5D785A8-A12A-4944-9620-4469DBA54258}" destId="{AD9D70DE-75AD-4263-B8D6-5583D75B67C6}" srcOrd="0" destOrd="0" presId="urn:microsoft.com/office/officeart/2005/8/layout/hList1"/>
    <dgm:cxn modelId="{4F5D83E3-0A68-479F-8E17-22D6BEF4CDF2}" type="presOf" srcId="{DA9C0DB3-1203-43DF-B624-185E3EF94E21}" destId="{34E33D20-5B51-4BAB-8BC6-0BF7BE0A47F0}" srcOrd="0" destOrd="0" presId="urn:microsoft.com/office/officeart/2005/8/layout/hList1"/>
    <dgm:cxn modelId="{78B0AB84-ABC3-48BE-AB5F-78D714345353}" type="presOf" srcId="{41DA749C-DEF5-4755-97B4-70479F339DB9}" destId="{DF7E8592-526E-4EC5-BA11-8A9FC27B18A6}" srcOrd="0" destOrd="1" presId="urn:microsoft.com/office/officeart/2005/8/layout/hList1"/>
    <dgm:cxn modelId="{3EDD84A8-40B3-4E7E-B793-1BEC601A87A8}" type="presOf" srcId="{B3E779DF-16E8-4B94-8EE9-F72592A0ACF5}" destId="{AD9D70DE-75AD-4263-B8D6-5583D75B67C6}" srcOrd="0" destOrd="1" presId="urn:microsoft.com/office/officeart/2005/8/layout/hList1"/>
    <dgm:cxn modelId="{1B82CB26-E6AC-4030-8F86-892682C8817D}" srcId="{0ABE2582-D7EC-4669-B467-1D77B8F67208}" destId="{DA9C0DB3-1203-43DF-B624-185E3EF94E21}" srcOrd="3" destOrd="0" parTransId="{C80086B8-CA53-4813-86DC-3849AC2E77E5}" sibTransId="{FB820340-30C8-4A2C-BB31-C67F104ECD24}"/>
    <dgm:cxn modelId="{9BB2F48B-6828-4C81-812A-31CCB35E0F75}" type="presOf" srcId="{DB11A89F-30D5-4472-BB73-E350F8844754}" destId="{F6C522F7-A07E-4D02-811D-E88E44850A58}" srcOrd="0" destOrd="0" presId="urn:microsoft.com/office/officeart/2005/8/layout/hList1"/>
    <dgm:cxn modelId="{DBFABEEF-B230-418A-9E2E-DDF397925C00}" type="presOf" srcId="{0AF764AC-9B6A-4303-A300-F6BB4BBEFB4D}" destId="{D53AA513-EA40-4BC0-B71B-1C1C0227E108}" srcOrd="0" destOrd="0" presId="urn:microsoft.com/office/officeart/2005/8/layout/hList1"/>
    <dgm:cxn modelId="{E17FF4FC-3F89-47C5-9FAA-CCE9107BC5F4}" type="presOf" srcId="{144CC005-76EB-45AE-A735-CF1D8618F814}" destId="{0C493DE1-28DB-44B4-9201-14F9B6B02F24}" srcOrd="0" destOrd="0" presId="urn:microsoft.com/office/officeart/2005/8/layout/hList1"/>
    <dgm:cxn modelId="{986D1688-CBED-4FBF-8001-97E1C64DD091}" srcId="{1A4DB2B8-FE30-4C0C-BFCC-942435739713}" destId="{3073C514-537D-42F4-9342-D20E09D8F390}" srcOrd="0" destOrd="0" parTransId="{B778926D-80DE-4DC1-AA81-8292DF145349}" sibTransId="{A1453A64-0AEF-4EF2-9FD4-8931D33DEC85}"/>
    <dgm:cxn modelId="{67677145-7462-433E-BA27-3236B31B58A8}" type="presOf" srcId="{0ABE2582-D7EC-4669-B467-1D77B8F67208}" destId="{309EE49E-BAB0-40A1-AFA5-F604EF780995}" srcOrd="0" destOrd="0" presId="urn:microsoft.com/office/officeart/2005/8/layout/hList1"/>
    <dgm:cxn modelId="{A54B583E-AB60-486B-924A-6F82974CB00D}" type="presOf" srcId="{3C9CCC34-0784-4676-A70E-95B189549AD9}" destId="{1447EC24-AA12-4E28-B4C5-5481117EC455}" srcOrd="0" destOrd="1" presId="urn:microsoft.com/office/officeart/2005/8/layout/hList1"/>
    <dgm:cxn modelId="{D11108DE-6ADE-447B-8A65-6E927DB996CC}" type="presOf" srcId="{3073C514-537D-42F4-9342-D20E09D8F390}" destId="{DF7E8592-526E-4EC5-BA11-8A9FC27B18A6}" srcOrd="0" destOrd="0" presId="urn:microsoft.com/office/officeart/2005/8/layout/hList1"/>
    <dgm:cxn modelId="{25B2DEAE-84FE-46CF-8E86-65AC042439FF}" srcId="{0ABE2582-D7EC-4669-B467-1D77B8F67208}" destId="{A068D0F4-3F7E-4A40-94CC-D2A4FE434D05}" srcOrd="4" destOrd="0" parTransId="{CFE6002C-3641-4633-91E6-2BB4EAA576B8}" sibTransId="{C029DA13-FB23-4DD2-B3D5-3295EE06A63F}"/>
    <dgm:cxn modelId="{1D5AAE38-ADA3-44F5-9AF6-AF2E0CE3D191}" srcId="{0AF764AC-9B6A-4303-A300-F6BB4BBEFB4D}" destId="{35BC7702-2F63-4EE8-88DB-198D770FCC70}" srcOrd="1" destOrd="0" parTransId="{3981BE2D-DF55-4E39-BDC4-44063B8C39B9}" sibTransId="{87D7A6DA-85B8-4265-ACF0-9D5BB7A7970E}"/>
    <dgm:cxn modelId="{F193BE98-ED56-42D3-A55D-40D0089987B3}" srcId="{A068D0F4-3F7E-4A40-94CC-D2A4FE434D05}" destId="{B3E779DF-16E8-4B94-8EE9-F72592A0ACF5}" srcOrd="1" destOrd="0" parTransId="{BACE21E8-982C-4093-98BF-BD6EE5A05714}" sibTransId="{E51FA7A7-303A-4E4F-8AB0-8936E5ECB661}"/>
    <dgm:cxn modelId="{ECFFFFA0-944D-47CA-9DB1-56ABB289BAD7}" srcId="{0ABE2582-D7EC-4669-B467-1D77B8F67208}" destId="{0AF764AC-9B6A-4303-A300-F6BB4BBEFB4D}" srcOrd="1" destOrd="0" parTransId="{75E87810-29E0-406D-9912-15EFDA098378}" sibTransId="{4611A9CD-4385-45EA-8763-AB929CDC928D}"/>
    <dgm:cxn modelId="{9586E87F-DBC6-4AC9-AFC1-39A824DA9322}" srcId="{DA9C0DB3-1203-43DF-B624-185E3EF94E21}" destId="{3C9CCC34-0784-4676-A70E-95B189549AD9}" srcOrd="1" destOrd="0" parTransId="{3B5F6D90-D792-4DAC-8EE7-BFA91B999BDC}" sibTransId="{8D9B4584-A5B4-4FA8-B513-DD7F97A2EBB2}"/>
    <dgm:cxn modelId="{03224206-6669-4875-ACE4-25034DC576A6}" type="presOf" srcId="{94853D58-D409-41B8-AABD-A0F57F5B0CD6}" destId="{1447EC24-AA12-4E28-B4C5-5481117EC455}" srcOrd="0" destOrd="0" presId="urn:microsoft.com/office/officeart/2005/8/layout/hList1"/>
    <dgm:cxn modelId="{F55BE41D-B972-42E8-9DDF-C13A811B7DCF}" type="presOf" srcId="{1A4DB2B8-FE30-4C0C-BFCC-942435739713}" destId="{33BF0B15-AC25-499D-915D-43F8EDB97E26}" srcOrd="0" destOrd="0" presId="urn:microsoft.com/office/officeart/2005/8/layout/hList1"/>
    <dgm:cxn modelId="{44B4B65D-A8D6-492D-B9FB-071BA8028B66}" type="presOf" srcId="{FBDFA24D-6D4C-48D2-84AC-7FDFE9A125F5}" destId="{0C493DE1-28DB-44B4-9201-14F9B6B02F24}" srcOrd="0" destOrd="1" presId="urn:microsoft.com/office/officeart/2005/8/layout/hList1"/>
    <dgm:cxn modelId="{2D68F4D2-D1AB-42A1-9AD1-24FF14706DAD}" type="presOf" srcId="{35BC7702-2F63-4EE8-88DB-198D770FCC70}" destId="{F6C522F7-A07E-4D02-811D-E88E44850A58}" srcOrd="0" destOrd="1" presId="urn:microsoft.com/office/officeart/2005/8/layout/hList1"/>
    <dgm:cxn modelId="{19534008-9931-4AF5-B17D-6BA347E0AADD}" srcId="{0ABE2582-D7EC-4669-B467-1D77B8F67208}" destId="{1A4DB2B8-FE30-4C0C-BFCC-942435739713}" srcOrd="0" destOrd="0" parTransId="{09CD6289-DE15-4EBB-93CF-A26EE719E249}" sibTransId="{36DB2DDA-A632-4183-B5FE-34CAB88B819B}"/>
    <dgm:cxn modelId="{0E3BBD17-7721-499A-8095-346E80BE0BFC}" type="presOf" srcId="{AA71AD71-6FA1-4A8E-A235-8094C58223FD}" destId="{8907E217-8379-46FE-95D7-CB247AB62A43}" srcOrd="0" destOrd="0" presId="urn:microsoft.com/office/officeart/2005/8/layout/hList1"/>
    <dgm:cxn modelId="{87CE05F3-75D1-4986-A4EA-D126E7395A0B}" srcId="{DA9C0DB3-1203-43DF-B624-185E3EF94E21}" destId="{94853D58-D409-41B8-AABD-A0F57F5B0CD6}" srcOrd="0" destOrd="0" parTransId="{25547B9C-4E64-448B-8B45-2FF976294C24}" sibTransId="{90B13838-19DB-4E40-B84E-09EC3CAE1CE1}"/>
    <dgm:cxn modelId="{0FCC5F8C-70D8-4D22-86C3-16E74E572CA8}" srcId="{AA71AD71-6FA1-4A8E-A235-8094C58223FD}" destId="{FBDFA24D-6D4C-48D2-84AC-7FDFE9A125F5}" srcOrd="1" destOrd="0" parTransId="{4A4CD37E-2762-44DE-93B1-67A584013A90}" sibTransId="{7D0D09CA-D986-400D-8ECB-A14421F84DFE}"/>
    <dgm:cxn modelId="{AFD7CC36-6144-493E-A900-5BF75A9C3F68}" type="presParOf" srcId="{309EE49E-BAB0-40A1-AFA5-F604EF780995}" destId="{C3642C3B-21C7-438B-9913-B59F388A7FBB}" srcOrd="0" destOrd="0" presId="urn:microsoft.com/office/officeart/2005/8/layout/hList1"/>
    <dgm:cxn modelId="{594263F6-815D-45C1-B269-E296E16F15CB}" type="presParOf" srcId="{C3642C3B-21C7-438B-9913-B59F388A7FBB}" destId="{33BF0B15-AC25-499D-915D-43F8EDB97E26}" srcOrd="0" destOrd="0" presId="urn:microsoft.com/office/officeart/2005/8/layout/hList1"/>
    <dgm:cxn modelId="{C24031FD-7D6A-4666-A7EF-C5A28555560B}" type="presParOf" srcId="{C3642C3B-21C7-438B-9913-B59F388A7FBB}" destId="{DF7E8592-526E-4EC5-BA11-8A9FC27B18A6}" srcOrd="1" destOrd="0" presId="urn:microsoft.com/office/officeart/2005/8/layout/hList1"/>
    <dgm:cxn modelId="{9B4CBA27-90EC-41A4-869B-D2FE83C5202A}" type="presParOf" srcId="{309EE49E-BAB0-40A1-AFA5-F604EF780995}" destId="{9329B092-3F75-4D76-83B1-4F0E257D2EDB}" srcOrd="1" destOrd="0" presId="urn:microsoft.com/office/officeart/2005/8/layout/hList1"/>
    <dgm:cxn modelId="{00BCEED3-5447-4C5B-BBF0-6CE4CEC57095}" type="presParOf" srcId="{309EE49E-BAB0-40A1-AFA5-F604EF780995}" destId="{F938A5AE-FF19-4FBA-916A-B139680A7F56}" srcOrd="2" destOrd="0" presId="urn:microsoft.com/office/officeart/2005/8/layout/hList1"/>
    <dgm:cxn modelId="{72BBEB7C-82D0-415B-830A-5E5558B391DC}" type="presParOf" srcId="{F938A5AE-FF19-4FBA-916A-B139680A7F56}" destId="{D53AA513-EA40-4BC0-B71B-1C1C0227E108}" srcOrd="0" destOrd="0" presId="urn:microsoft.com/office/officeart/2005/8/layout/hList1"/>
    <dgm:cxn modelId="{269F2363-F5EB-4372-B17A-C085447CD44F}" type="presParOf" srcId="{F938A5AE-FF19-4FBA-916A-B139680A7F56}" destId="{F6C522F7-A07E-4D02-811D-E88E44850A58}" srcOrd="1" destOrd="0" presId="urn:microsoft.com/office/officeart/2005/8/layout/hList1"/>
    <dgm:cxn modelId="{F2E7A138-C8CD-40BD-9C0D-BFBF0C68E013}" type="presParOf" srcId="{309EE49E-BAB0-40A1-AFA5-F604EF780995}" destId="{717EB6F0-3376-429B-9369-E5B9E13CB3EA}" srcOrd="3" destOrd="0" presId="urn:microsoft.com/office/officeart/2005/8/layout/hList1"/>
    <dgm:cxn modelId="{DD618BBE-F1D2-4A23-B240-2D016249E2D0}" type="presParOf" srcId="{309EE49E-BAB0-40A1-AFA5-F604EF780995}" destId="{91E65584-B898-4F9C-B9B4-86C1F7F15298}" srcOrd="4" destOrd="0" presId="urn:microsoft.com/office/officeart/2005/8/layout/hList1"/>
    <dgm:cxn modelId="{EC310982-C890-4DCE-BD84-CCDA754E2595}" type="presParOf" srcId="{91E65584-B898-4F9C-B9B4-86C1F7F15298}" destId="{8907E217-8379-46FE-95D7-CB247AB62A43}" srcOrd="0" destOrd="0" presId="urn:microsoft.com/office/officeart/2005/8/layout/hList1"/>
    <dgm:cxn modelId="{8BC205C6-97E0-4D30-B3E7-BF6C9668975B}" type="presParOf" srcId="{91E65584-B898-4F9C-B9B4-86C1F7F15298}" destId="{0C493DE1-28DB-44B4-9201-14F9B6B02F24}" srcOrd="1" destOrd="0" presId="urn:microsoft.com/office/officeart/2005/8/layout/hList1"/>
    <dgm:cxn modelId="{01D435E0-C962-484D-92DC-688496039D26}" type="presParOf" srcId="{309EE49E-BAB0-40A1-AFA5-F604EF780995}" destId="{80318A7C-3AB9-463D-9477-29541A40680C}" srcOrd="5" destOrd="0" presId="urn:microsoft.com/office/officeart/2005/8/layout/hList1"/>
    <dgm:cxn modelId="{95B43134-8FF7-40D2-9B70-08C36D5C844A}" type="presParOf" srcId="{309EE49E-BAB0-40A1-AFA5-F604EF780995}" destId="{9CBFCA90-D6C8-46F0-8F2C-A2C4B0CFDF3D}" srcOrd="6" destOrd="0" presId="urn:microsoft.com/office/officeart/2005/8/layout/hList1"/>
    <dgm:cxn modelId="{3302EBFE-C417-4F9C-BD68-AA35406DD04D}" type="presParOf" srcId="{9CBFCA90-D6C8-46F0-8F2C-A2C4B0CFDF3D}" destId="{34E33D20-5B51-4BAB-8BC6-0BF7BE0A47F0}" srcOrd="0" destOrd="0" presId="urn:microsoft.com/office/officeart/2005/8/layout/hList1"/>
    <dgm:cxn modelId="{0CE5A0CA-0C5E-4C10-8F25-C906166036B7}" type="presParOf" srcId="{9CBFCA90-D6C8-46F0-8F2C-A2C4B0CFDF3D}" destId="{1447EC24-AA12-4E28-B4C5-5481117EC455}" srcOrd="1" destOrd="0" presId="urn:microsoft.com/office/officeart/2005/8/layout/hList1"/>
    <dgm:cxn modelId="{332687B6-0932-4742-A590-027D1AE42700}" type="presParOf" srcId="{309EE49E-BAB0-40A1-AFA5-F604EF780995}" destId="{AC545E61-D23F-4A58-8D66-83B61E02C773}" srcOrd="7" destOrd="0" presId="urn:microsoft.com/office/officeart/2005/8/layout/hList1"/>
    <dgm:cxn modelId="{C250BBB5-C165-4E24-8634-D2F7CCA3CDB1}" type="presParOf" srcId="{309EE49E-BAB0-40A1-AFA5-F604EF780995}" destId="{94D5E1A7-50AC-4FE3-BDCC-FB6F3845DAE2}" srcOrd="8" destOrd="0" presId="urn:microsoft.com/office/officeart/2005/8/layout/hList1"/>
    <dgm:cxn modelId="{F824D508-E360-4A76-AFD6-00A40B35098F}" type="presParOf" srcId="{94D5E1A7-50AC-4FE3-BDCC-FB6F3845DAE2}" destId="{5409F352-6867-4F1B-95BF-0D6A632D3FFA}" srcOrd="0" destOrd="0" presId="urn:microsoft.com/office/officeart/2005/8/layout/hList1"/>
    <dgm:cxn modelId="{260906F9-6066-4891-8674-ED85BFDB2572}" type="presParOf" srcId="{94D5E1A7-50AC-4FE3-BDCC-FB6F3845DAE2}" destId="{AD9D70DE-75AD-4263-B8D6-5583D75B6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3892E-94D1-4F8D-8DFD-D9DF4AA7C283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0BFCC031-E9D8-46E3-ACDE-BE3414F07F2D}">
      <dgm:prSet phldrT="[Κείμενο]"/>
      <dgm:spPr/>
      <dgm:t>
        <a:bodyPr/>
        <a:lstStyle/>
        <a:p>
          <a:r>
            <a:rPr lang="en-US" dirty="0"/>
            <a:t>Main.java</a:t>
          </a:r>
          <a:endParaRPr lang="el-GR" dirty="0"/>
        </a:p>
      </dgm:t>
    </dgm:pt>
    <dgm:pt modelId="{CB3879EC-E923-4B23-8E38-B1C242F59CCB}" type="parTrans" cxnId="{7A13E6E4-A871-4613-A37A-C36A3FE94BA0}">
      <dgm:prSet/>
      <dgm:spPr/>
      <dgm:t>
        <a:bodyPr/>
        <a:lstStyle/>
        <a:p>
          <a:endParaRPr lang="el-GR"/>
        </a:p>
      </dgm:t>
    </dgm:pt>
    <dgm:pt modelId="{76BA849A-C47C-4EAE-8795-C6D7C4CCD828}" type="sibTrans" cxnId="{7A13E6E4-A871-4613-A37A-C36A3FE94BA0}">
      <dgm:prSet/>
      <dgm:spPr/>
      <dgm:t>
        <a:bodyPr/>
        <a:lstStyle/>
        <a:p>
          <a:endParaRPr lang="el-GR"/>
        </a:p>
      </dgm:t>
    </dgm:pt>
    <dgm:pt modelId="{4EDFF4AF-25B8-4D25-851F-CED814E3F9B8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69 </a:t>
          </a:r>
          <a:r>
            <a:rPr lang="el-GR" dirty="0"/>
            <a:t>γραμμές</a:t>
          </a:r>
        </a:p>
      </dgm:t>
    </dgm:pt>
    <dgm:pt modelId="{C800EE74-9918-4810-AA09-BE343A2DBC55}" type="parTrans" cxnId="{04D8765C-F795-4E8F-9827-FDAE57FBAE99}">
      <dgm:prSet/>
      <dgm:spPr/>
      <dgm:t>
        <a:bodyPr/>
        <a:lstStyle/>
        <a:p>
          <a:endParaRPr lang="el-GR"/>
        </a:p>
      </dgm:t>
    </dgm:pt>
    <dgm:pt modelId="{5BD2FE0F-659A-4C08-900F-05C3CC5C1942}" type="sibTrans" cxnId="{04D8765C-F795-4E8F-9827-FDAE57FBAE99}">
      <dgm:prSet/>
      <dgm:spPr/>
      <dgm:t>
        <a:bodyPr/>
        <a:lstStyle/>
        <a:p>
          <a:endParaRPr lang="el-GR"/>
        </a:p>
      </dgm:t>
    </dgm:pt>
    <dgm:pt modelId="{BCA56915-70BC-442B-AFC8-F74233CE5966}">
      <dgm:prSet phldrT="[Κείμενο]"/>
      <dgm:spPr/>
      <dgm:t>
        <a:bodyPr/>
        <a:lstStyle/>
        <a:p>
          <a:r>
            <a:rPr lang="en-US" dirty="0"/>
            <a:t>Login.java</a:t>
          </a:r>
          <a:endParaRPr lang="el-GR" dirty="0"/>
        </a:p>
      </dgm:t>
    </dgm:pt>
    <dgm:pt modelId="{75A5D929-5350-4282-A6F9-7866928D2B37}" type="parTrans" cxnId="{B15B1F8D-E6C1-4225-AC3B-100D8FA9BD3B}">
      <dgm:prSet/>
      <dgm:spPr/>
      <dgm:t>
        <a:bodyPr/>
        <a:lstStyle/>
        <a:p>
          <a:endParaRPr lang="el-GR"/>
        </a:p>
      </dgm:t>
    </dgm:pt>
    <dgm:pt modelId="{707D8BA4-CB89-46A0-9AF1-1704687A56F6}" type="sibTrans" cxnId="{B15B1F8D-E6C1-4225-AC3B-100D8FA9BD3B}">
      <dgm:prSet/>
      <dgm:spPr/>
      <dgm:t>
        <a:bodyPr/>
        <a:lstStyle/>
        <a:p>
          <a:endParaRPr lang="el-GR"/>
        </a:p>
      </dgm:t>
    </dgm:pt>
    <dgm:pt modelId="{943AED65-C83C-4B92-AD6C-D95DE7D35DA1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29 </a:t>
          </a:r>
          <a:r>
            <a:rPr lang="el-GR" dirty="0"/>
            <a:t>γραμμές</a:t>
          </a:r>
        </a:p>
      </dgm:t>
    </dgm:pt>
    <dgm:pt modelId="{79660E85-E98B-43B7-B3A5-B7FC34C3A949}" type="parTrans" cxnId="{E0DAC6BD-8B2D-4DE3-81B1-8114CD70F552}">
      <dgm:prSet/>
      <dgm:spPr/>
      <dgm:t>
        <a:bodyPr/>
        <a:lstStyle/>
        <a:p>
          <a:endParaRPr lang="el-GR"/>
        </a:p>
      </dgm:t>
    </dgm:pt>
    <dgm:pt modelId="{669961FC-1EA2-4974-A302-C8B862F219EB}" type="sibTrans" cxnId="{E0DAC6BD-8B2D-4DE3-81B1-8114CD70F552}">
      <dgm:prSet/>
      <dgm:spPr/>
      <dgm:t>
        <a:bodyPr/>
        <a:lstStyle/>
        <a:p>
          <a:endParaRPr lang="el-GR"/>
        </a:p>
      </dgm:t>
    </dgm:pt>
    <dgm:pt modelId="{08C7605D-CA75-4182-B9F5-77CCAB65FF09}">
      <dgm:prSet phldrT="[Κείμενο]"/>
      <dgm:spPr/>
      <dgm:t>
        <a:bodyPr/>
        <a:lstStyle/>
        <a:p>
          <a:r>
            <a:rPr lang="en-US" dirty="0"/>
            <a:t>Register.java</a:t>
          </a:r>
          <a:endParaRPr lang="el-GR" dirty="0"/>
        </a:p>
      </dgm:t>
    </dgm:pt>
    <dgm:pt modelId="{8E09B2B3-5A61-44B7-870E-17E1105B7D18}" type="parTrans" cxnId="{695281D3-9D60-4156-8E26-F359D9000C28}">
      <dgm:prSet/>
      <dgm:spPr/>
      <dgm:t>
        <a:bodyPr/>
        <a:lstStyle/>
        <a:p>
          <a:endParaRPr lang="el-GR"/>
        </a:p>
      </dgm:t>
    </dgm:pt>
    <dgm:pt modelId="{C761281B-A960-4241-8D0E-1757D994819B}" type="sibTrans" cxnId="{695281D3-9D60-4156-8E26-F359D9000C28}">
      <dgm:prSet/>
      <dgm:spPr/>
      <dgm:t>
        <a:bodyPr/>
        <a:lstStyle/>
        <a:p>
          <a:endParaRPr lang="el-GR"/>
        </a:p>
      </dgm:t>
    </dgm:pt>
    <dgm:pt modelId="{20CA0328-D891-43DF-BEED-12024CA461D8}">
      <dgm:prSet phldrT="[Κείμενο]"/>
      <dgm:spPr/>
      <dgm:t>
        <a:bodyPr/>
        <a:lstStyle/>
        <a:p>
          <a:pPr>
            <a:buNone/>
          </a:pPr>
          <a:r>
            <a:rPr lang="el-GR" smtClean="0"/>
            <a:t>50 </a:t>
          </a:r>
          <a:r>
            <a:rPr lang="el-GR" dirty="0"/>
            <a:t>γραμμές</a:t>
          </a:r>
        </a:p>
      </dgm:t>
    </dgm:pt>
    <dgm:pt modelId="{EADCF8EB-BD0F-4D2B-8203-8DE02BEC1A88}" type="parTrans" cxnId="{9B221CC0-340D-43C4-B711-68B515FB531E}">
      <dgm:prSet/>
      <dgm:spPr/>
      <dgm:t>
        <a:bodyPr/>
        <a:lstStyle/>
        <a:p>
          <a:endParaRPr lang="el-GR"/>
        </a:p>
      </dgm:t>
    </dgm:pt>
    <dgm:pt modelId="{17CDCCBB-1068-4FE5-BDF3-264262639EFC}" type="sibTrans" cxnId="{9B221CC0-340D-43C4-B711-68B515FB531E}">
      <dgm:prSet/>
      <dgm:spPr/>
      <dgm:t>
        <a:bodyPr/>
        <a:lstStyle/>
        <a:p>
          <a:endParaRPr lang="el-GR"/>
        </a:p>
      </dgm:t>
    </dgm:pt>
    <dgm:pt modelId="{87755EA1-C07C-4F42-A922-1F62E094F0A9}">
      <dgm:prSet/>
      <dgm:spPr/>
      <dgm:t>
        <a:bodyPr/>
        <a:lstStyle/>
        <a:p>
          <a:r>
            <a:rPr lang="en-US" dirty="0"/>
            <a:t>User.java</a:t>
          </a:r>
          <a:endParaRPr lang="el-GR" dirty="0"/>
        </a:p>
      </dgm:t>
    </dgm:pt>
    <dgm:pt modelId="{D02F0B11-74D6-4FF6-8102-F4124FFCB48B}" type="parTrans" cxnId="{F2452B3A-1971-4948-99A7-26329871D6BD}">
      <dgm:prSet/>
      <dgm:spPr/>
      <dgm:t>
        <a:bodyPr/>
        <a:lstStyle/>
        <a:p>
          <a:endParaRPr lang="el-GR"/>
        </a:p>
      </dgm:t>
    </dgm:pt>
    <dgm:pt modelId="{B1CB9F42-4C5A-430A-99C8-3E2622A14A19}" type="sibTrans" cxnId="{F2452B3A-1971-4948-99A7-26329871D6BD}">
      <dgm:prSet/>
      <dgm:spPr/>
      <dgm:t>
        <a:bodyPr/>
        <a:lstStyle/>
        <a:p>
          <a:endParaRPr lang="el-GR"/>
        </a:p>
      </dgm:t>
    </dgm:pt>
    <dgm:pt modelId="{E68F51D9-5FF3-4AD9-A369-2578488040B8}">
      <dgm:prSet/>
      <dgm:spPr/>
      <dgm:t>
        <a:bodyPr/>
        <a:lstStyle/>
        <a:p>
          <a:r>
            <a:rPr lang="en-US" dirty="0"/>
            <a:t>UserDAO.java</a:t>
          </a:r>
          <a:endParaRPr lang="el-GR" dirty="0"/>
        </a:p>
      </dgm:t>
    </dgm:pt>
    <dgm:pt modelId="{CBAC7A41-87EB-4456-B972-0E96556D4B00}" type="parTrans" cxnId="{FA102B41-3679-49BD-A133-589916AE9C8B}">
      <dgm:prSet/>
      <dgm:spPr/>
      <dgm:t>
        <a:bodyPr/>
        <a:lstStyle/>
        <a:p>
          <a:endParaRPr lang="el-GR"/>
        </a:p>
      </dgm:t>
    </dgm:pt>
    <dgm:pt modelId="{4B5B9118-03FD-42BE-94DB-B8826BE94325}" type="sibTrans" cxnId="{FA102B41-3679-49BD-A133-589916AE9C8B}">
      <dgm:prSet/>
      <dgm:spPr/>
      <dgm:t>
        <a:bodyPr/>
        <a:lstStyle/>
        <a:p>
          <a:endParaRPr lang="el-GR"/>
        </a:p>
      </dgm:t>
    </dgm:pt>
    <dgm:pt modelId="{907CBDA1-E5EC-49B3-BD83-F1D7E4814AFD}">
      <dgm:prSet phldrT="[Κείμενο]"/>
      <dgm:spPr/>
      <dgm:t>
        <a:bodyPr/>
        <a:lstStyle/>
        <a:p>
          <a:pPr>
            <a:buNone/>
          </a:pPr>
          <a:r>
            <a:rPr lang="el-GR" dirty="0"/>
            <a:t>0 μέθοδοι</a:t>
          </a:r>
        </a:p>
      </dgm:t>
    </dgm:pt>
    <dgm:pt modelId="{86491CF8-630F-4CDB-ABC7-45D11F50E9BF}" type="parTrans" cxnId="{D57C1CA2-F6AC-4A0C-B876-9B5A9DC8FFB3}">
      <dgm:prSet/>
      <dgm:spPr/>
      <dgm:t>
        <a:bodyPr/>
        <a:lstStyle/>
        <a:p>
          <a:endParaRPr lang="el-GR"/>
        </a:p>
      </dgm:t>
    </dgm:pt>
    <dgm:pt modelId="{4ABF3501-7DD2-4D32-A51A-217D7A1E9E43}" type="sibTrans" cxnId="{D57C1CA2-F6AC-4A0C-B876-9B5A9DC8FFB3}">
      <dgm:prSet/>
      <dgm:spPr/>
      <dgm:t>
        <a:bodyPr/>
        <a:lstStyle/>
        <a:p>
          <a:endParaRPr lang="el-GR"/>
        </a:p>
      </dgm:t>
    </dgm:pt>
    <dgm:pt modelId="{B368B09F-E8A7-4B5E-BFB5-8A0DF8B5E5E0}">
      <dgm:prSet phldrT="[Κείμενο]"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8390951A-7342-4733-B6AB-138010C3D424}" type="parTrans" cxnId="{4C11D5A3-86DE-44D7-B6E3-41D176A166D3}">
      <dgm:prSet/>
      <dgm:spPr/>
      <dgm:t>
        <a:bodyPr/>
        <a:lstStyle/>
        <a:p>
          <a:endParaRPr lang="el-GR"/>
        </a:p>
      </dgm:t>
    </dgm:pt>
    <dgm:pt modelId="{00DB05C9-8044-42F4-970E-0FFF761DD7E6}" type="sibTrans" cxnId="{4C11D5A3-86DE-44D7-B6E3-41D176A166D3}">
      <dgm:prSet/>
      <dgm:spPr/>
      <dgm:t>
        <a:bodyPr/>
        <a:lstStyle/>
        <a:p>
          <a:endParaRPr lang="el-GR"/>
        </a:p>
      </dgm:t>
    </dgm:pt>
    <dgm:pt modelId="{A1F2A636-3E42-4BCA-8B73-4005649C60AE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2D0E23D-399C-4AE7-B047-56DBD397D395}" type="parTrans" cxnId="{B366AF03-DA37-4FDB-8C12-B4BF15B394C8}">
      <dgm:prSet/>
      <dgm:spPr/>
      <dgm:t>
        <a:bodyPr/>
        <a:lstStyle/>
        <a:p>
          <a:endParaRPr lang="el-GR"/>
        </a:p>
      </dgm:t>
    </dgm:pt>
    <dgm:pt modelId="{6F8BB919-E87C-4AE9-9FB2-FFC71890F79E}" type="sibTrans" cxnId="{B366AF03-DA37-4FDB-8C12-B4BF15B394C8}">
      <dgm:prSet/>
      <dgm:spPr/>
      <dgm:t>
        <a:bodyPr/>
        <a:lstStyle/>
        <a:p>
          <a:endParaRPr lang="el-GR"/>
        </a:p>
      </dgm:t>
    </dgm:pt>
    <dgm:pt modelId="{439D86D0-799A-4E12-AAA4-271079E09AD2}">
      <dgm:prSet/>
      <dgm:spPr/>
      <dgm:t>
        <a:bodyPr/>
        <a:lstStyle/>
        <a:p>
          <a:pPr>
            <a:buNone/>
          </a:pPr>
          <a:r>
            <a:rPr lang="el-GR" dirty="0" smtClean="0"/>
            <a:t>41 </a:t>
          </a:r>
          <a:r>
            <a:rPr lang="el-GR" dirty="0"/>
            <a:t>γραμμές</a:t>
          </a:r>
        </a:p>
      </dgm:t>
    </dgm:pt>
    <dgm:pt modelId="{A1579749-A899-487E-9351-4F157489678B}" type="parTrans" cxnId="{46B8412D-A1D4-4D02-95A9-08BE85A91FD7}">
      <dgm:prSet/>
      <dgm:spPr/>
      <dgm:t>
        <a:bodyPr/>
        <a:lstStyle/>
        <a:p>
          <a:endParaRPr lang="el-GR"/>
        </a:p>
      </dgm:t>
    </dgm:pt>
    <dgm:pt modelId="{63BC0718-0821-4480-8DC0-6C0C96F3D36E}" type="sibTrans" cxnId="{46B8412D-A1D4-4D02-95A9-08BE85A91FD7}">
      <dgm:prSet/>
      <dgm:spPr/>
      <dgm:t>
        <a:bodyPr/>
        <a:lstStyle/>
        <a:p>
          <a:endParaRPr lang="el-GR"/>
        </a:p>
      </dgm:t>
    </dgm:pt>
    <dgm:pt modelId="{B1A7A6BB-2C55-49F9-8C7A-5A21DB614024}">
      <dgm:prSet/>
      <dgm:spPr/>
      <dgm:t>
        <a:bodyPr/>
        <a:lstStyle/>
        <a:p>
          <a:pPr>
            <a:buNone/>
          </a:pPr>
          <a:r>
            <a:rPr lang="el-GR" dirty="0" smtClean="0"/>
            <a:t>428 </a:t>
          </a:r>
          <a:r>
            <a:rPr lang="el-GR" dirty="0"/>
            <a:t>γραμμές</a:t>
          </a:r>
        </a:p>
      </dgm:t>
    </dgm:pt>
    <dgm:pt modelId="{BFCE8805-A631-43B2-8322-0050D993FF9E}" type="parTrans" cxnId="{3DB82809-9950-420B-A73F-DA9ECC6F38B1}">
      <dgm:prSet/>
      <dgm:spPr/>
      <dgm:t>
        <a:bodyPr/>
        <a:lstStyle/>
        <a:p>
          <a:endParaRPr lang="el-GR"/>
        </a:p>
      </dgm:t>
    </dgm:pt>
    <dgm:pt modelId="{463C1554-48F7-4879-B9D3-0F92551466FE}" type="sibTrans" cxnId="{3DB82809-9950-420B-A73F-DA9ECC6F38B1}">
      <dgm:prSet/>
      <dgm:spPr/>
      <dgm:t>
        <a:bodyPr/>
        <a:lstStyle/>
        <a:p>
          <a:endParaRPr lang="el-GR"/>
        </a:p>
      </dgm:t>
    </dgm:pt>
    <dgm:pt modelId="{22090CDA-2117-4B28-B6AC-49D1C4369AE3}">
      <dgm:prSet/>
      <dgm:spPr/>
      <dgm:t>
        <a:bodyPr/>
        <a:lstStyle/>
        <a:p>
          <a:pPr>
            <a:buNone/>
          </a:pPr>
          <a:r>
            <a:rPr lang="el-GR" dirty="0" smtClean="0"/>
            <a:t>9 </a:t>
          </a:r>
          <a:r>
            <a:rPr lang="el-GR" dirty="0"/>
            <a:t>μεθόδους</a:t>
          </a:r>
        </a:p>
      </dgm:t>
    </dgm:pt>
    <dgm:pt modelId="{B28CDC18-B3D7-4F0B-AC03-5544D1C4CA5F}" type="parTrans" cxnId="{D202479F-49FE-469D-9D88-7011204FC150}">
      <dgm:prSet/>
      <dgm:spPr/>
      <dgm:t>
        <a:bodyPr/>
        <a:lstStyle/>
        <a:p>
          <a:endParaRPr lang="el-GR"/>
        </a:p>
      </dgm:t>
    </dgm:pt>
    <dgm:pt modelId="{FB0AD4CA-EE91-46C6-9E17-3DACF8996D53}" type="sibTrans" cxnId="{D202479F-49FE-469D-9D88-7011204FC150}">
      <dgm:prSet/>
      <dgm:spPr/>
      <dgm:t>
        <a:bodyPr/>
        <a:lstStyle/>
        <a:p>
          <a:endParaRPr lang="el-GR"/>
        </a:p>
      </dgm:t>
    </dgm:pt>
    <dgm:pt modelId="{F2AB0A9D-B1A0-4A31-9F87-F1840347A59E}">
      <dgm:prSet/>
      <dgm:spPr/>
      <dgm:t>
        <a:bodyPr/>
        <a:lstStyle/>
        <a:p>
          <a:pPr>
            <a:buNone/>
          </a:pPr>
          <a:r>
            <a:rPr lang="el-GR" dirty="0" smtClean="0"/>
            <a:t>8 </a:t>
          </a:r>
          <a:r>
            <a:rPr lang="el-GR" dirty="0"/>
            <a:t>μεθόδους</a:t>
          </a:r>
        </a:p>
      </dgm:t>
    </dgm:pt>
    <dgm:pt modelId="{F29CD493-9B81-4231-9AD1-387A4778073F}" type="parTrans" cxnId="{E8755BB2-F8BE-46B6-8289-EA7EF870C191}">
      <dgm:prSet/>
      <dgm:spPr/>
      <dgm:t>
        <a:bodyPr/>
        <a:lstStyle/>
        <a:p>
          <a:endParaRPr lang="el-GR"/>
        </a:p>
      </dgm:t>
    </dgm:pt>
    <dgm:pt modelId="{E66C740E-3C43-460D-9F68-C0BDF6A078A4}" type="sibTrans" cxnId="{E8755BB2-F8BE-46B6-8289-EA7EF870C191}">
      <dgm:prSet/>
      <dgm:spPr/>
      <dgm:t>
        <a:bodyPr/>
        <a:lstStyle/>
        <a:p>
          <a:endParaRPr lang="el-GR"/>
        </a:p>
      </dgm:t>
    </dgm:pt>
    <dgm:pt modelId="{0DE8993C-62D6-4996-B328-9BA0F27FB4C1}" type="pres">
      <dgm:prSet presAssocID="{70A3892E-94D1-4F8D-8DFD-D9DF4AA7C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15E86-3353-4AA7-8927-784CDE740EAB}" type="pres">
      <dgm:prSet presAssocID="{0BFCC031-E9D8-46E3-ACDE-BE3414F07F2D}" presName="composite" presStyleCnt="0"/>
      <dgm:spPr/>
    </dgm:pt>
    <dgm:pt modelId="{88F02000-B6E2-4A9E-98BE-FCAB6903A8C4}" type="pres">
      <dgm:prSet presAssocID="{0BFCC031-E9D8-46E3-ACDE-BE3414F07F2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00565-D066-49BA-8AEB-C590BC307B70}" type="pres">
      <dgm:prSet presAssocID="{0BFCC031-E9D8-46E3-ACDE-BE3414F07F2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C4D5D-A5C8-41F6-80AE-EB100FBEE0B8}" type="pres">
      <dgm:prSet presAssocID="{76BA849A-C47C-4EAE-8795-C6D7C4CCD828}" presName="space" presStyleCnt="0"/>
      <dgm:spPr/>
    </dgm:pt>
    <dgm:pt modelId="{C02DDEA5-4CAA-4C15-856F-66D060C33EBC}" type="pres">
      <dgm:prSet presAssocID="{BCA56915-70BC-442B-AFC8-F74233CE5966}" presName="composite" presStyleCnt="0"/>
      <dgm:spPr/>
    </dgm:pt>
    <dgm:pt modelId="{85ACE927-DD07-491E-8D6F-521E817FB161}" type="pres">
      <dgm:prSet presAssocID="{BCA56915-70BC-442B-AFC8-F74233CE5966}" presName="parTx" presStyleLbl="alignNode1" presStyleIdx="1" presStyleCnt="5" custLinFactNeighborX="0" custLinFactNeighborY="-112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46098-140C-4D9E-B1F7-D416F707AB57}" type="pres">
      <dgm:prSet presAssocID="{BCA56915-70BC-442B-AFC8-F74233CE596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0F1EB-A724-48BA-96E2-EEC99C91BAF2}" type="pres">
      <dgm:prSet presAssocID="{707D8BA4-CB89-46A0-9AF1-1704687A56F6}" presName="space" presStyleCnt="0"/>
      <dgm:spPr/>
    </dgm:pt>
    <dgm:pt modelId="{95A8742D-5FB6-4F96-9228-5BF63DE56C7B}" type="pres">
      <dgm:prSet presAssocID="{08C7605D-CA75-4182-B9F5-77CCAB65FF09}" presName="composite" presStyleCnt="0"/>
      <dgm:spPr/>
    </dgm:pt>
    <dgm:pt modelId="{BF7E7A9F-09D5-4BDD-8A94-C631D71D27FA}" type="pres">
      <dgm:prSet presAssocID="{08C7605D-CA75-4182-B9F5-77CCAB65FF0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41D7F-BB6F-4A1E-A315-939BE93813CE}" type="pres">
      <dgm:prSet presAssocID="{08C7605D-CA75-4182-B9F5-77CCAB65FF09}" presName="desTx" presStyleLbl="alignAccFollowNode1" presStyleIdx="2" presStyleCnt="5" custLinFactNeighborY="12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C1C0-484A-41E7-A669-1DECA05AE39B}" type="pres">
      <dgm:prSet presAssocID="{C761281B-A960-4241-8D0E-1757D994819B}" presName="space" presStyleCnt="0"/>
      <dgm:spPr/>
    </dgm:pt>
    <dgm:pt modelId="{523C8627-AD99-488F-AB6C-083BD7ED8B77}" type="pres">
      <dgm:prSet presAssocID="{87755EA1-C07C-4F42-A922-1F62E094F0A9}" presName="composite" presStyleCnt="0"/>
      <dgm:spPr/>
    </dgm:pt>
    <dgm:pt modelId="{4DDF2015-018B-4210-B543-13720AC3C41D}" type="pres">
      <dgm:prSet presAssocID="{87755EA1-C07C-4F42-A922-1F62E094F0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11085-0613-45EA-BA82-3BE15DAD938D}" type="pres">
      <dgm:prSet presAssocID="{87755EA1-C07C-4F42-A922-1F62E094F0A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3D439-9644-490F-9658-CC5E32940D75}" type="pres">
      <dgm:prSet presAssocID="{B1CB9F42-4C5A-430A-99C8-3E2622A14A19}" presName="space" presStyleCnt="0"/>
      <dgm:spPr/>
    </dgm:pt>
    <dgm:pt modelId="{919057DA-7635-4E20-9945-769068030F46}" type="pres">
      <dgm:prSet presAssocID="{E68F51D9-5FF3-4AD9-A369-2578488040B8}" presName="composite" presStyleCnt="0"/>
      <dgm:spPr/>
    </dgm:pt>
    <dgm:pt modelId="{EB377760-2549-4E14-BA51-BA523D9CA4D2}" type="pres">
      <dgm:prSet presAssocID="{E68F51D9-5FF3-4AD9-A369-2578488040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DB3D3-1546-479A-AF1C-1F2153BA5DF1}" type="pres">
      <dgm:prSet presAssocID="{E68F51D9-5FF3-4AD9-A369-2578488040B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55BB2-F8BE-46B6-8289-EA7EF870C191}" srcId="{87755EA1-C07C-4F42-A922-1F62E094F0A9}" destId="{F2AB0A9D-B1A0-4A31-9F87-F1840347A59E}" srcOrd="1" destOrd="0" parTransId="{F29CD493-9B81-4231-9AD1-387A4778073F}" sibTransId="{E66C740E-3C43-460D-9F68-C0BDF6A078A4}"/>
    <dgm:cxn modelId="{4C11D5A3-86DE-44D7-B6E3-41D176A166D3}" srcId="{BCA56915-70BC-442B-AFC8-F74233CE5966}" destId="{B368B09F-E8A7-4B5E-BFB5-8A0DF8B5E5E0}" srcOrd="1" destOrd="0" parTransId="{8390951A-7342-4733-B6AB-138010C3D424}" sibTransId="{00DB05C9-8044-42F4-970E-0FFF761DD7E6}"/>
    <dgm:cxn modelId="{04D8765C-F795-4E8F-9827-FDAE57FBAE99}" srcId="{0BFCC031-E9D8-46E3-ACDE-BE3414F07F2D}" destId="{4EDFF4AF-25B8-4D25-851F-CED814E3F9B8}" srcOrd="0" destOrd="0" parTransId="{C800EE74-9918-4810-AA09-BE343A2DBC55}" sibTransId="{5BD2FE0F-659A-4C08-900F-05C3CC5C1942}"/>
    <dgm:cxn modelId="{82159B56-7C2E-48F8-9594-DB71F27092C6}" type="presOf" srcId="{08C7605D-CA75-4182-B9F5-77CCAB65FF09}" destId="{BF7E7A9F-09D5-4BDD-8A94-C631D71D27FA}" srcOrd="0" destOrd="0" presId="urn:microsoft.com/office/officeart/2005/8/layout/hList1"/>
    <dgm:cxn modelId="{B15B1F8D-E6C1-4225-AC3B-100D8FA9BD3B}" srcId="{70A3892E-94D1-4F8D-8DFD-D9DF4AA7C283}" destId="{BCA56915-70BC-442B-AFC8-F74233CE5966}" srcOrd="1" destOrd="0" parTransId="{75A5D929-5350-4282-A6F9-7866928D2B37}" sibTransId="{707D8BA4-CB89-46A0-9AF1-1704687A56F6}"/>
    <dgm:cxn modelId="{F9AEFD9D-DBAD-4071-BFD8-8A5A1689304C}" type="presOf" srcId="{943AED65-C83C-4B92-AD6C-D95DE7D35DA1}" destId="{15646098-140C-4D9E-B1F7-D416F707AB57}" srcOrd="0" destOrd="0" presId="urn:microsoft.com/office/officeart/2005/8/layout/hList1"/>
    <dgm:cxn modelId="{C068ADEB-90A8-4202-ADCF-3283C84EE9E8}" type="presOf" srcId="{907CBDA1-E5EC-49B3-BD83-F1D7E4814AFD}" destId="{22E00565-D066-49BA-8AEB-C590BC307B70}" srcOrd="0" destOrd="1" presId="urn:microsoft.com/office/officeart/2005/8/layout/hList1"/>
    <dgm:cxn modelId="{695281D3-9D60-4156-8E26-F359D9000C28}" srcId="{70A3892E-94D1-4F8D-8DFD-D9DF4AA7C283}" destId="{08C7605D-CA75-4182-B9F5-77CCAB65FF09}" srcOrd="2" destOrd="0" parTransId="{8E09B2B3-5A61-44B7-870E-17E1105B7D18}" sibTransId="{C761281B-A960-4241-8D0E-1757D994819B}"/>
    <dgm:cxn modelId="{20B64460-F802-4CE8-96CC-F69FD2E3248B}" type="presOf" srcId="{70A3892E-94D1-4F8D-8DFD-D9DF4AA7C283}" destId="{0DE8993C-62D6-4996-B328-9BA0F27FB4C1}" srcOrd="0" destOrd="0" presId="urn:microsoft.com/office/officeart/2005/8/layout/hList1"/>
    <dgm:cxn modelId="{35C06657-ED8A-4537-8E3A-E879F39248E1}" type="presOf" srcId="{0BFCC031-E9D8-46E3-ACDE-BE3414F07F2D}" destId="{88F02000-B6E2-4A9E-98BE-FCAB6903A8C4}" srcOrd="0" destOrd="0" presId="urn:microsoft.com/office/officeart/2005/8/layout/hList1"/>
    <dgm:cxn modelId="{F2452B3A-1971-4948-99A7-26329871D6BD}" srcId="{70A3892E-94D1-4F8D-8DFD-D9DF4AA7C283}" destId="{87755EA1-C07C-4F42-A922-1F62E094F0A9}" srcOrd="3" destOrd="0" parTransId="{D02F0B11-74D6-4FF6-8102-F4124FFCB48B}" sibTransId="{B1CB9F42-4C5A-430A-99C8-3E2622A14A19}"/>
    <dgm:cxn modelId="{D57C1CA2-F6AC-4A0C-B876-9B5A9DC8FFB3}" srcId="{0BFCC031-E9D8-46E3-ACDE-BE3414F07F2D}" destId="{907CBDA1-E5EC-49B3-BD83-F1D7E4814AFD}" srcOrd="1" destOrd="0" parTransId="{86491CF8-630F-4CDB-ABC7-45D11F50E9BF}" sibTransId="{4ABF3501-7DD2-4D32-A51A-217D7A1E9E43}"/>
    <dgm:cxn modelId="{EA1A7329-9FCD-4C7C-AB47-AB1552B43517}" type="presOf" srcId="{E68F51D9-5FF3-4AD9-A369-2578488040B8}" destId="{EB377760-2549-4E14-BA51-BA523D9CA4D2}" srcOrd="0" destOrd="0" presId="urn:microsoft.com/office/officeart/2005/8/layout/hList1"/>
    <dgm:cxn modelId="{1D554377-BF87-4E4A-88C0-F44F07138F00}" type="presOf" srcId="{BCA56915-70BC-442B-AFC8-F74233CE5966}" destId="{85ACE927-DD07-491E-8D6F-521E817FB161}" srcOrd="0" destOrd="0" presId="urn:microsoft.com/office/officeart/2005/8/layout/hList1"/>
    <dgm:cxn modelId="{D9E1104C-146C-4794-84ED-09730E70D3D4}" type="presOf" srcId="{20CA0328-D891-43DF-BEED-12024CA461D8}" destId="{25D41D7F-BB6F-4A1E-A315-939BE93813CE}" srcOrd="0" destOrd="0" presId="urn:microsoft.com/office/officeart/2005/8/layout/hList1"/>
    <dgm:cxn modelId="{B366AF03-DA37-4FDB-8C12-B4BF15B394C8}" srcId="{08C7605D-CA75-4182-B9F5-77CCAB65FF09}" destId="{A1F2A636-3E42-4BCA-8B73-4005649C60AE}" srcOrd="1" destOrd="0" parTransId="{42D0E23D-399C-4AE7-B047-56DBD397D395}" sibTransId="{6F8BB919-E87C-4AE9-9FB2-FFC71890F79E}"/>
    <dgm:cxn modelId="{1588EE6C-23BD-44B3-8794-509668A2F1C4}" type="presOf" srcId="{B368B09F-E8A7-4B5E-BFB5-8A0DF8B5E5E0}" destId="{15646098-140C-4D9E-B1F7-D416F707AB57}" srcOrd="0" destOrd="1" presId="urn:microsoft.com/office/officeart/2005/8/layout/hList1"/>
    <dgm:cxn modelId="{32E468DF-58D5-4875-BAAF-BE4EEDE4DBA4}" type="presOf" srcId="{87755EA1-C07C-4F42-A922-1F62E094F0A9}" destId="{4DDF2015-018B-4210-B543-13720AC3C41D}" srcOrd="0" destOrd="0" presId="urn:microsoft.com/office/officeart/2005/8/layout/hList1"/>
    <dgm:cxn modelId="{3FCFB57F-61A9-4BAD-B677-CAE4894518D6}" type="presOf" srcId="{4EDFF4AF-25B8-4D25-851F-CED814E3F9B8}" destId="{22E00565-D066-49BA-8AEB-C590BC307B70}" srcOrd="0" destOrd="0" presId="urn:microsoft.com/office/officeart/2005/8/layout/hList1"/>
    <dgm:cxn modelId="{9B221CC0-340D-43C4-B711-68B515FB531E}" srcId="{08C7605D-CA75-4182-B9F5-77CCAB65FF09}" destId="{20CA0328-D891-43DF-BEED-12024CA461D8}" srcOrd="0" destOrd="0" parTransId="{EADCF8EB-BD0F-4D2B-8203-8DE02BEC1A88}" sibTransId="{17CDCCBB-1068-4FE5-BDF3-264262639EFC}"/>
    <dgm:cxn modelId="{282C8108-123E-405B-A55B-69DD9D34FBE4}" type="presOf" srcId="{F2AB0A9D-B1A0-4A31-9F87-F1840347A59E}" destId="{B3D11085-0613-45EA-BA82-3BE15DAD938D}" srcOrd="0" destOrd="1" presId="urn:microsoft.com/office/officeart/2005/8/layout/hList1"/>
    <dgm:cxn modelId="{E0DAC6BD-8B2D-4DE3-81B1-8114CD70F552}" srcId="{BCA56915-70BC-442B-AFC8-F74233CE5966}" destId="{943AED65-C83C-4B92-AD6C-D95DE7D35DA1}" srcOrd="0" destOrd="0" parTransId="{79660E85-E98B-43B7-B3A5-B7FC34C3A949}" sibTransId="{669961FC-1EA2-4974-A302-C8B862F219EB}"/>
    <dgm:cxn modelId="{E12D8E95-8B5D-4A6E-A630-B32AE8D743B8}" type="presOf" srcId="{439D86D0-799A-4E12-AAA4-271079E09AD2}" destId="{B3D11085-0613-45EA-BA82-3BE15DAD938D}" srcOrd="0" destOrd="0" presId="urn:microsoft.com/office/officeart/2005/8/layout/hList1"/>
    <dgm:cxn modelId="{FA102B41-3679-49BD-A133-589916AE9C8B}" srcId="{70A3892E-94D1-4F8D-8DFD-D9DF4AA7C283}" destId="{E68F51D9-5FF3-4AD9-A369-2578488040B8}" srcOrd="4" destOrd="0" parTransId="{CBAC7A41-87EB-4456-B972-0E96556D4B00}" sibTransId="{4B5B9118-03FD-42BE-94DB-B8826BE94325}"/>
    <dgm:cxn modelId="{D202479F-49FE-469D-9D88-7011204FC150}" srcId="{E68F51D9-5FF3-4AD9-A369-2578488040B8}" destId="{22090CDA-2117-4B28-B6AC-49D1C4369AE3}" srcOrd="1" destOrd="0" parTransId="{B28CDC18-B3D7-4F0B-AC03-5544D1C4CA5F}" sibTransId="{FB0AD4CA-EE91-46C6-9E17-3DACF8996D53}"/>
    <dgm:cxn modelId="{B681B85D-0A2A-473E-B797-DAC34FC39145}" type="presOf" srcId="{B1A7A6BB-2C55-49F9-8C7A-5A21DB614024}" destId="{922DB3D3-1546-479A-AF1C-1F2153BA5DF1}" srcOrd="0" destOrd="0" presId="urn:microsoft.com/office/officeart/2005/8/layout/hList1"/>
    <dgm:cxn modelId="{A5BE87A4-56A1-4A28-9B54-B8C2EC2B2294}" type="presOf" srcId="{A1F2A636-3E42-4BCA-8B73-4005649C60AE}" destId="{25D41D7F-BB6F-4A1E-A315-939BE93813CE}" srcOrd="0" destOrd="1" presId="urn:microsoft.com/office/officeart/2005/8/layout/hList1"/>
    <dgm:cxn modelId="{46B8412D-A1D4-4D02-95A9-08BE85A91FD7}" srcId="{87755EA1-C07C-4F42-A922-1F62E094F0A9}" destId="{439D86D0-799A-4E12-AAA4-271079E09AD2}" srcOrd="0" destOrd="0" parTransId="{A1579749-A899-487E-9351-4F157489678B}" sibTransId="{63BC0718-0821-4480-8DC0-6C0C96F3D36E}"/>
    <dgm:cxn modelId="{30356C07-DAFD-409E-97B1-4ECA664EC46D}" type="presOf" srcId="{22090CDA-2117-4B28-B6AC-49D1C4369AE3}" destId="{922DB3D3-1546-479A-AF1C-1F2153BA5DF1}" srcOrd="0" destOrd="1" presId="urn:microsoft.com/office/officeart/2005/8/layout/hList1"/>
    <dgm:cxn modelId="{3DB82809-9950-420B-A73F-DA9ECC6F38B1}" srcId="{E68F51D9-5FF3-4AD9-A369-2578488040B8}" destId="{B1A7A6BB-2C55-49F9-8C7A-5A21DB614024}" srcOrd="0" destOrd="0" parTransId="{BFCE8805-A631-43B2-8322-0050D993FF9E}" sibTransId="{463C1554-48F7-4879-B9D3-0F92551466FE}"/>
    <dgm:cxn modelId="{7A13E6E4-A871-4613-A37A-C36A3FE94BA0}" srcId="{70A3892E-94D1-4F8D-8DFD-D9DF4AA7C283}" destId="{0BFCC031-E9D8-46E3-ACDE-BE3414F07F2D}" srcOrd="0" destOrd="0" parTransId="{CB3879EC-E923-4B23-8E38-B1C242F59CCB}" sibTransId="{76BA849A-C47C-4EAE-8795-C6D7C4CCD828}"/>
    <dgm:cxn modelId="{ED04E34C-4305-4B2E-9231-257D4117A5F4}" type="presParOf" srcId="{0DE8993C-62D6-4996-B328-9BA0F27FB4C1}" destId="{F0615E86-3353-4AA7-8927-784CDE740EAB}" srcOrd="0" destOrd="0" presId="urn:microsoft.com/office/officeart/2005/8/layout/hList1"/>
    <dgm:cxn modelId="{57DF0377-9143-4096-8FEC-DC56D77726C7}" type="presParOf" srcId="{F0615E86-3353-4AA7-8927-784CDE740EAB}" destId="{88F02000-B6E2-4A9E-98BE-FCAB6903A8C4}" srcOrd="0" destOrd="0" presId="urn:microsoft.com/office/officeart/2005/8/layout/hList1"/>
    <dgm:cxn modelId="{B44D1B40-4043-42FB-BDA6-5A592CEFDC51}" type="presParOf" srcId="{F0615E86-3353-4AA7-8927-784CDE740EAB}" destId="{22E00565-D066-49BA-8AEB-C590BC307B70}" srcOrd="1" destOrd="0" presId="urn:microsoft.com/office/officeart/2005/8/layout/hList1"/>
    <dgm:cxn modelId="{0603EFF9-E302-43B5-8E7B-9F8EA989291B}" type="presParOf" srcId="{0DE8993C-62D6-4996-B328-9BA0F27FB4C1}" destId="{531C4D5D-A5C8-41F6-80AE-EB100FBEE0B8}" srcOrd="1" destOrd="0" presId="urn:microsoft.com/office/officeart/2005/8/layout/hList1"/>
    <dgm:cxn modelId="{2C37E20A-16C3-4728-9FD0-524A10FFAD35}" type="presParOf" srcId="{0DE8993C-62D6-4996-B328-9BA0F27FB4C1}" destId="{C02DDEA5-4CAA-4C15-856F-66D060C33EBC}" srcOrd="2" destOrd="0" presId="urn:microsoft.com/office/officeart/2005/8/layout/hList1"/>
    <dgm:cxn modelId="{549F7F25-99BC-470E-8E97-62D8B0F3EF85}" type="presParOf" srcId="{C02DDEA5-4CAA-4C15-856F-66D060C33EBC}" destId="{85ACE927-DD07-491E-8D6F-521E817FB161}" srcOrd="0" destOrd="0" presId="urn:microsoft.com/office/officeart/2005/8/layout/hList1"/>
    <dgm:cxn modelId="{0E642B43-359F-4578-9952-C3EC42BFCBBA}" type="presParOf" srcId="{C02DDEA5-4CAA-4C15-856F-66D060C33EBC}" destId="{15646098-140C-4D9E-B1F7-D416F707AB57}" srcOrd="1" destOrd="0" presId="urn:microsoft.com/office/officeart/2005/8/layout/hList1"/>
    <dgm:cxn modelId="{6EB4558D-4ABA-49E5-AFF9-C9E1D1D22DDC}" type="presParOf" srcId="{0DE8993C-62D6-4996-B328-9BA0F27FB4C1}" destId="{8600F1EB-A724-48BA-96E2-EEC99C91BAF2}" srcOrd="3" destOrd="0" presId="urn:microsoft.com/office/officeart/2005/8/layout/hList1"/>
    <dgm:cxn modelId="{D5461764-4976-4E6C-A0AA-CF973758F186}" type="presParOf" srcId="{0DE8993C-62D6-4996-B328-9BA0F27FB4C1}" destId="{95A8742D-5FB6-4F96-9228-5BF63DE56C7B}" srcOrd="4" destOrd="0" presId="urn:microsoft.com/office/officeart/2005/8/layout/hList1"/>
    <dgm:cxn modelId="{B63C6E1E-4555-4C49-B0CD-DD6F8CBBE8F6}" type="presParOf" srcId="{95A8742D-5FB6-4F96-9228-5BF63DE56C7B}" destId="{BF7E7A9F-09D5-4BDD-8A94-C631D71D27FA}" srcOrd="0" destOrd="0" presId="urn:microsoft.com/office/officeart/2005/8/layout/hList1"/>
    <dgm:cxn modelId="{00AC8DA9-60CA-40C9-8E74-D9694D2CEE64}" type="presParOf" srcId="{95A8742D-5FB6-4F96-9228-5BF63DE56C7B}" destId="{25D41D7F-BB6F-4A1E-A315-939BE93813CE}" srcOrd="1" destOrd="0" presId="urn:microsoft.com/office/officeart/2005/8/layout/hList1"/>
    <dgm:cxn modelId="{A1170122-E464-4918-9CD7-977C3BD41EE1}" type="presParOf" srcId="{0DE8993C-62D6-4996-B328-9BA0F27FB4C1}" destId="{EA46C1C0-484A-41E7-A669-1DECA05AE39B}" srcOrd="5" destOrd="0" presId="urn:microsoft.com/office/officeart/2005/8/layout/hList1"/>
    <dgm:cxn modelId="{484C05A5-CFE7-48C5-80BB-EFFB43EB44A6}" type="presParOf" srcId="{0DE8993C-62D6-4996-B328-9BA0F27FB4C1}" destId="{523C8627-AD99-488F-AB6C-083BD7ED8B77}" srcOrd="6" destOrd="0" presId="urn:microsoft.com/office/officeart/2005/8/layout/hList1"/>
    <dgm:cxn modelId="{7FC29135-79F7-44AF-A9A7-C57C65A0F4AC}" type="presParOf" srcId="{523C8627-AD99-488F-AB6C-083BD7ED8B77}" destId="{4DDF2015-018B-4210-B543-13720AC3C41D}" srcOrd="0" destOrd="0" presId="urn:microsoft.com/office/officeart/2005/8/layout/hList1"/>
    <dgm:cxn modelId="{876DAE55-FFB7-4CA3-AEF3-034302586C99}" type="presParOf" srcId="{523C8627-AD99-488F-AB6C-083BD7ED8B77}" destId="{B3D11085-0613-45EA-BA82-3BE15DAD938D}" srcOrd="1" destOrd="0" presId="urn:microsoft.com/office/officeart/2005/8/layout/hList1"/>
    <dgm:cxn modelId="{D0B8A8CC-600E-4989-9475-6008ABE3EA76}" type="presParOf" srcId="{0DE8993C-62D6-4996-B328-9BA0F27FB4C1}" destId="{65F3D439-9644-490F-9658-CC5E32940D75}" srcOrd="7" destOrd="0" presId="urn:microsoft.com/office/officeart/2005/8/layout/hList1"/>
    <dgm:cxn modelId="{DA3A3113-3F26-4B8C-A605-BF87CA10310A}" type="presParOf" srcId="{0DE8993C-62D6-4996-B328-9BA0F27FB4C1}" destId="{919057DA-7635-4E20-9945-769068030F46}" srcOrd="8" destOrd="0" presId="urn:microsoft.com/office/officeart/2005/8/layout/hList1"/>
    <dgm:cxn modelId="{4C4D08D5-C6CD-473D-BCC4-0311269C88C3}" type="presParOf" srcId="{919057DA-7635-4E20-9945-769068030F46}" destId="{EB377760-2549-4E14-BA51-BA523D9CA4D2}" srcOrd="0" destOrd="0" presId="urn:microsoft.com/office/officeart/2005/8/layout/hList1"/>
    <dgm:cxn modelId="{3F024775-A518-4B78-907C-D9EAAF417C70}" type="presParOf" srcId="{919057DA-7635-4E20-9945-769068030F46}" destId="{922DB3D3-1546-479A-AF1C-1F2153BA5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0B15-AC25-499D-915D-43F8EDB97E26}">
      <dsp:nvSpPr>
        <dsp:cNvPr id="0" name=""/>
        <dsp:cNvSpPr/>
      </dsp:nvSpPr>
      <dsp:spPr>
        <a:xfrm>
          <a:off x="4600" y="1656113"/>
          <a:ext cx="1763565" cy="4320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Menu.java</a:t>
          </a:r>
          <a:endParaRPr lang="el-GR" sz="1500" kern="1200" dirty="0"/>
        </a:p>
      </dsp:txBody>
      <dsp:txXfrm>
        <a:off x="4600" y="1656113"/>
        <a:ext cx="1763565" cy="432000"/>
      </dsp:txXfrm>
    </dsp:sp>
    <dsp:sp modelId="{DF7E8592-526E-4EC5-BA11-8A9FC27B18A6}">
      <dsp:nvSpPr>
        <dsp:cNvPr id="0" name=""/>
        <dsp:cNvSpPr/>
      </dsp:nvSpPr>
      <dsp:spPr>
        <a:xfrm>
          <a:off x="4600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52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600" y="2088113"/>
        <a:ext cx="1763565" cy="658800"/>
      </dsp:txXfrm>
    </dsp:sp>
    <dsp:sp modelId="{D53AA513-EA40-4BC0-B71B-1C1C0227E108}">
      <dsp:nvSpPr>
        <dsp:cNvPr id="0" name=""/>
        <dsp:cNvSpPr/>
      </dsp:nvSpPr>
      <dsp:spPr>
        <a:xfrm>
          <a:off x="2015064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Posts.java</a:t>
          </a:r>
          <a:endParaRPr lang="el-GR" sz="1500" kern="1200" dirty="0"/>
        </a:p>
      </dsp:txBody>
      <dsp:txXfrm>
        <a:off x="2015064" y="1656113"/>
        <a:ext cx="1763565" cy="432000"/>
      </dsp:txXfrm>
    </dsp:sp>
    <dsp:sp modelId="{F6C522F7-A07E-4D02-811D-E88E44850A58}">
      <dsp:nvSpPr>
        <dsp:cNvPr id="0" name=""/>
        <dsp:cNvSpPr/>
      </dsp:nvSpPr>
      <dsp:spPr>
        <a:xfrm>
          <a:off x="2015064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142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4 μεθόδους</a:t>
          </a:r>
        </a:p>
      </dsp:txBody>
      <dsp:txXfrm>
        <a:off x="2015064" y="2088113"/>
        <a:ext cx="1763565" cy="658800"/>
      </dsp:txXfrm>
    </dsp:sp>
    <dsp:sp modelId="{8907E217-8379-46FE-95D7-CB247AB62A43}">
      <dsp:nvSpPr>
        <dsp:cNvPr id="0" name=""/>
        <dsp:cNvSpPr/>
      </dsp:nvSpPr>
      <dsp:spPr>
        <a:xfrm>
          <a:off x="4025528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CreatePost.java</a:t>
          </a:r>
          <a:endParaRPr lang="el-GR" sz="1500" kern="1200" dirty="0"/>
        </a:p>
      </dsp:txBody>
      <dsp:txXfrm>
        <a:off x="4025528" y="1656113"/>
        <a:ext cx="1763565" cy="432000"/>
      </dsp:txXfrm>
    </dsp:sp>
    <dsp:sp modelId="{0C493DE1-28DB-44B4-9201-14F9B6B02F24}">
      <dsp:nvSpPr>
        <dsp:cNvPr id="0" name=""/>
        <dsp:cNvSpPr/>
      </dsp:nvSpPr>
      <dsp:spPr>
        <a:xfrm>
          <a:off x="4025528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11</a:t>
          </a:r>
          <a:r>
            <a:rPr lang="el-GR" sz="1500" kern="1200" dirty="0"/>
            <a:t>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025528" y="2088113"/>
        <a:ext cx="1763565" cy="658800"/>
      </dsp:txXfrm>
    </dsp:sp>
    <dsp:sp modelId="{34E33D20-5B51-4BAB-8BC6-0BF7BE0A47F0}">
      <dsp:nvSpPr>
        <dsp:cNvPr id="0" name=""/>
        <dsp:cNvSpPr/>
      </dsp:nvSpPr>
      <dsp:spPr>
        <a:xfrm>
          <a:off x="6035993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Likes.java</a:t>
          </a:r>
          <a:endParaRPr lang="el-GR" sz="1500" kern="1200" dirty="0"/>
        </a:p>
      </dsp:txBody>
      <dsp:txXfrm>
        <a:off x="6035993" y="1656113"/>
        <a:ext cx="1763565" cy="432000"/>
      </dsp:txXfrm>
    </dsp:sp>
    <dsp:sp modelId="{1447EC24-AA12-4E28-B4C5-5481117EC455}">
      <dsp:nvSpPr>
        <dsp:cNvPr id="0" name=""/>
        <dsp:cNvSpPr/>
      </dsp:nvSpPr>
      <dsp:spPr>
        <a:xfrm>
          <a:off x="6035993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26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/>
            <a:t>1 μέθοδος</a:t>
          </a:r>
          <a:endParaRPr lang="el-GR" sz="1500" kern="1200" dirty="0"/>
        </a:p>
      </dsp:txBody>
      <dsp:txXfrm>
        <a:off x="6035993" y="2088113"/>
        <a:ext cx="1763565" cy="658800"/>
      </dsp:txXfrm>
    </dsp:sp>
    <dsp:sp modelId="{5409F352-6867-4F1B-95BF-0D6A632D3FFA}">
      <dsp:nvSpPr>
        <dsp:cNvPr id="0" name=""/>
        <dsp:cNvSpPr/>
      </dsp:nvSpPr>
      <dsp:spPr>
        <a:xfrm>
          <a:off x="8046457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Rating.java</a:t>
          </a:r>
          <a:endParaRPr lang="el-GR" sz="1500" kern="1200" dirty="0"/>
        </a:p>
      </dsp:txBody>
      <dsp:txXfrm>
        <a:off x="8046457" y="1656113"/>
        <a:ext cx="1763565" cy="432000"/>
      </dsp:txXfrm>
    </dsp:sp>
    <dsp:sp modelId="{AD9D70DE-75AD-4263-B8D6-5583D75B67C6}">
      <dsp:nvSpPr>
        <dsp:cNvPr id="0" name=""/>
        <dsp:cNvSpPr/>
      </dsp:nvSpPr>
      <dsp:spPr>
        <a:xfrm>
          <a:off x="8051057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25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 </a:t>
          </a:r>
          <a:r>
            <a:rPr lang="el-GR" sz="1500" kern="1200" dirty="0"/>
            <a:t>μεθόδους</a:t>
          </a:r>
        </a:p>
      </dsp:txBody>
      <dsp:txXfrm>
        <a:off x="8051057" y="2088113"/>
        <a:ext cx="1763565" cy="65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02000-B6E2-4A9E-98BE-FCAB6903A8C4}">
      <dsp:nvSpPr>
        <dsp:cNvPr id="0" name=""/>
        <dsp:cNvSpPr/>
      </dsp:nvSpPr>
      <dsp:spPr>
        <a:xfrm>
          <a:off x="4643" y="247479"/>
          <a:ext cx="1779984" cy="489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Main.java</a:t>
          </a:r>
          <a:endParaRPr lang="el-GR" sz="1700" kern="1200" dirty="0"/>
        </a:p>
      </dsp:txBody>
      <dsp:txXfrm>
        <a:off x="4643" y="247479"/>
        <a:ext cx="1779984" cy="489600"/>
      </dsp:txXfrm>
    </dsp:sp>
    <dsp:sp modelId="{22E00565-D066-49BA-8AEB-C590BC307B70}">
      <dsp:nvSpPr>
        <dsp:cNvPr id="0" name=""/>
        <dsp:cNvSpPr/>
      </dsp:nvSpPr>
      <dsp:spPr>
        <a:xfrm>
          <a:off x="4643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69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0 μέθοδοι</a:t>
          </a:r>
        </a:p>
      </dsp:txBody>
      <dsp:txXfrm>
        <a:off x="4643" y="737079"/>
        <a:ext cx="1779984" cy="746639"/>
      </dsp:txXfrm>
    </dsp:sp>
    <dsp:sp modelId="{85ACE927-DD07-491E-8D6F-521E817FB161}">
      <dsp:nvSpPr>
        <dsp:cNvPr id="0" name=""/>
        <dsp:cNvSpPr/>
      </dsp:nvSpPr>
      <dsp:spPr>
        <a:xfrm>
          <a:off x="2033825" y="192614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Login.java</a:t>
          </a:r>
          <a:endParaRPr lang="el-GR" sz="1700" kern="1200" dirty="0"/>
        </a:p>
      </dsp:txBody>
      <dsp:txXfrm>
        <a:off x="2033825" y="192614"/>
        <a:ext cx="1779984" cy="489600"/>
      </dsp:txXfrm>
    </dsp:sp>
    <dsp:sp modelId="{15646098-140C-4D9E-B1F7-D416F707AB57}">
      <dsp:nvSpPr>
        <dsp:cNvPr id="0" name=""/>
        <dsp:cNvSpPr/>
      </dsp:nvSpPr>
      <dsp:spPr>
        <a:xfrm>
          <a:off x="2033825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29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2033825" y="737079"/>
        <a:ext cx="1779984" cy="746639"/>
      </dsp:txXfrm>
    </dsp:sp>
    <dsp:sp modelId="{BF7E7A9F-09D5-4BDD-8A94-C631D71D27FA}">
      <dsp:nvSpPr>
        <dsp:cNvPr id="0" name=""/>
        <dsp:cNvSpPr/>
      </dsp:nvSpPr>
      <dsp:spPr>
        <a:xfrm>
          <a:off x="4063007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Register.java</a:t>
          </a:r>
          <a:endParaRPr lang="el-GR" sz="1700" kern="1200" dirty="0"/>
        </a:p>
      </dsp:txBody>
      <dsp:txXfrm>
        <a:off x="4063007" y="247479"/>
        <a:ext cx="1779984" cy="489600"/>
      </dsp:txXfrm>
    </dsp:sp>
    <dsp:sp modelId="{25D41D7F-BB6F-4A1E-A315-939BE93813CE}">
      <dsp:nvSpPr>
        <dsp:cNvPr id="0" name=""/>
        <dsp:cNvSpPr/>
      </dsp:nvSpPr>
      <dsp:spPr>
        <a:xfrm>
          <a:off x="4063007" y="828520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smtClean="0"/>
            <a:t>50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4063007" y="828520"/>
        <a:ext cx="1779984" cy="746639"/>
      </dsp:txXfrm>
    </dsp:sp>
    <dsp:sp modelId="{4DDF2015-018B-4210-B543-13720AC3C41D}">
      <dsp:nvSpPr>
        <dsp:cNvPr id="0" name=""/>
        <dsp:cNvSpPr/>
      </dsp:nvSpPr>
      <dsp:spPr>
        <a:xfrm>
          <a:off x="6092189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User.java</a:t>
          </a:r>
          <a:endParaRPr lang="el-GR" sz="1700" kern="1200" dirty="0"/>
        </a:p>
      </dsp:txBody>
      <dsp:txXfrm>
        <a:off x="6092189" y="247479"/>
        <a:ext cx="1779984" cy="489600"/>
      </dsp:txXfrm>
    </dsp:sp>
    <dsp:sp modelId="{B3D11085-0613-45EA-BA82-3BE15DAD938D}">
      <dsp:nvSpPr>
        <dsp:cNvPr id="0" name=""/>
        <dsp:cNvSpPr/>
      </dsp:nvSpPr>
      <dsp:spPr>
        <a:xfrm>
          <a:off x="6092189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41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8 </a:t>
          </a:r>
          <a:r>
            <a:rPr lang="el-GR" sz="1700" kern="1200" dirty="0"/>
            <a:t>μεθόδους</a:t>
          </a:r>
        </a:p>
      </dsp:txBody>
      <dsp:txXfrm>
        <a:off x="6092189" y="737079"/>
        <a:ext cx="1779984" cy="746639"/>
      </dsp:txXfrm>
    </dsp:sp>
    <dsp:sp modelId="{EB377760-2549-4E14-BA51-BA523D9CA4D2}">
      <dsp:nvSpPr>
        <dsp:cNvPr id="0" name=""/>
        <dsp:cNvSpPr/>
      </dsp:nvSpPr>
      <dsp:spPr>
        <a:xfrm>
          <a:off x="8121371" y="247479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UserDAO.java</a:t>
          </a:r>
          <a:endParaRPr lang="el-GR" sz="1700" kern="1200" dirty="0"/>
        </a:p>
      </dsp:txBody>
      <dsp:txXfrm>
        <a:off x="8121371" y="247479"/>
        <a:ext cx="1779984" cy="489600"/>
      </dsp:txXfrm>
    </dsp:sp>
    <dsp:sp modelId="{922DB3D3-1546-479A-AF1C-1F2153BA5DF1}">
      <dsp:nvSpPr>
        <dsp:cNvPr id="0" name=""/>
        <dsp:cNvSpPr/>
      </dsp:nvSpPr>
      <dsp:spPr>
        <a:xfrm>
          <a:off x="8121371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428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9 </a:t>
          </a:r>
          <a:r>
            <a:rPr lang="el-GR" sz="1700" kern="1200" dirty="0"/>
            <a:t>μεθόδους</a:t>
          </a:r>
        </a:p>
      </dsp:txBody>
      <dsp:txXfrm>
        <a:off x="8121371" y="737079"/>
        <a:ext cx="177998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2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3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0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0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99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0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17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1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4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8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9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38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8871"/>
            <a:ext cx="8825658" cy="2307770"/>
          </a:xfrm>
        </p:spPr>
        <p:txBody>
          <a:bodyPr/>
          <a:lstStyle/>
          <a:p>
            <a:r>
              <a:rPr lang="el-GR" sz="6000" dirty="0" smtClean="0"/>
              <a:t>ΠΡΟΓΡΑΜΜΑΤΙΣΜΟΣ ΙΙ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9783"/>
            <a:ext cx="8825658" cy="1389017"/>
          </a:xfrm>
        </p:spPr>
        <p:txBody>
          <a:bodyPr/>
          <a:lstStyle/>
          <a:p>
            <a:r>
              <a:rPr lang="el-GR" dirty="0" smtClean="0"/>
              <a:t>ΤΡΙΤΗ ΠΑΡΟΥΣΙΑΣΗ</a:t>
            </a:r>
          </a:p>
          <a:p>
            <a:r>
              <a:rPr lang="el-GR" dirty="0" smtClean="0"/>
              <a:t>ΟΜΑΔΑ: </a:t>
            </a:r>
            <a:r>
              <a:rPr lang="en-US" dirty="0" smtClean="0"/>
              <a:t>TBP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096375" y="4249783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AM: t8210136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t8200020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t8210166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t8210016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t8210155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t8210040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Οθόνες λειτουργίας λογισμικού: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09" y="1493537"/>
            <a:ext cx="4039712" cy="50298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9" y="1152983"/>
            <a:ext cx="3638550" cy="5170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0123" y="2141415"/>
            <a:ext cx="210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l-GR" dirty="0" smtClean="0"/>
              <a:t>Εγγραφή χρήστη</a:t>
            </a:r>
          </a:p>
          <a:p>
            <a:pPr marL="342900" indent="-342900">
              <a:buAutoNum type="alphaLcParenR"/>
            </a:pPr>
            <a:r>
              <a:rPr lang="el-GR" dirty="0" smtClean="0"/>
              <a:t>Δυνατότητες του χρήστη 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9769230" y="4462585"/>
            <a:ext cx="2579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Δυνατότητες :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Comments</a:t>
            </a:r>
            <a:endParaRPr lang="en-US" dirty="0"/>
          </a:p>
          <a:p>
            <a:r>
              <a:rPr lang="en-US" dirty="0" smtClean="0"/>
              <a:t>Add comment</a:t>
            </a:r>
          </a:p>
          <a:p>
            <a:r>
              <a:rPr lang="el-GR" dirty="0" smtClean="0"/>
              <a:t>Επόμενη δημοσίευση</a:t>
            </a:r>
          </a:p>
          <a:p>
            <a:r>
              <a:rPr lang="el-GR" dirty="0" smtClean="0"/>
              <a:t>Κεντικό μενού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smtClean="0"/>
              <a:t>UML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633160"/>
            <a:ext cx="8204163" cy="4615240"/>
          </a:xfrm>
        </p:spPr>
      </p:pic>
    </p:spTree>
    <p:extLst>
      <p:ext uri="{BB962C8B-B14F-4D97-AF65-F5344CB8AC3E}">
        <p14:creationId xmlns:p14="http://schemas.microsoft.com/office/powerpoint/2010/main" val="2780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Τρόποι ελέγχου /δοκιμής κώδικα: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Ο έλεγχος γίνεται </a:t>
            </a:r>
            <a:r>
              <a:rPr lang="en-US" dirty="0" smtClean="0"/>
              <a:t>line-by-line </a:t>
            </a:r>
            <a:endParaRPr lang="el-GR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Μέσω δοκιμών για την λειτουργικότηταν των οθονών και με την αναλογη διόρθωση των λαθων που παρατηρηθηκαν </a:t>
            </a:r>
          </a:p>
        </p:txBody>
      </p:sp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Μετρικές κώδικα:</a:t>
            </a:r>
            <a:endParaRPr lang="el-GR" dirty="0"/>
          </a:p>
        </p:txBody>
      </p:sp>
      <p:graphicFrame>
        <p:nvGraphicFramePr>
          <p:cNvPr id="4" name="Διάγραμμα 5">
            <a:extLst>
              <a:ext uri="{FF2B5EF4-FFF2-40B4-BE49-F238E27FC236}">
                <a16:creationId xmlns:a16="http://schemas.microsoft.com/office/drawing/2014/main" id="{73AE91C6-51FB-B2A0-CC22-F0636D98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259495"/>
              </p:ext>
            </p:extLst>
          </p:nvPr>
        </p:nvGraphicFramePr>
        <p:xfrm>
          <a:off x="1103312" y="2052638"/>
          <a:ext cx="9814623" cy="440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Διάγραμμα 2">
            <a:extLst>
              <a:ext uri="{FF2B5EF4-FFF2-40B4-BE49-F238E27FC236}">
                <a16:creationId xmlns:a16="http://schemas.microsoft.com/office/drawing/2014/main" id="{B51D2388-CCBB-BE9F-BDCE-C1E2FC36B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358245"/>
              </p:ext>
            </p:extLst>
          </p:nvPr>
        </p:nvGraphicFramePr>
        <p:xfrm>
          <a:off x="1143000" y="1853249"/>
          <a:ext cx="9905999" cy="173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6775" y="5248275"/>
            <a:ext cx="25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 smtClean="0"/>
              <a:t>ΣΥΝΟΛΙΚΑ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ΚΛΑΣΕΙΣ: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ΜΕΘΟΔΟΙ: 27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ΓΡΑΜΜΕΣ: 873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3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δομή των δεδομένων της εφαρμογής: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6" y="1179092"/>
            <a:ext cx="6030914" cy="4403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59" y="2522780"/>
            <a:ext cx="7467508" cy="449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99" y="1724025"/>
            <a:ext cx="9070651" cy="60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>
                <a:latin typeface="Calibri"/>
                <a:ea typeface="Calibri"/>
                <a:cs typeface="Calibri"/>
                <a:sym typeface="Calibri"/>
              </a:rPr>
              <a:t>Εργαλεία ανάλυσης και διαχωρισμός κώδικα: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22" y="1555613"/>
            <a:ext cx="8946541" cy="4195481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Σύνδεση του κώδικα με τις βάσεις δεδομένων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9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που αντιμετωπίσαμε και η αντιμετώπιση αυτών: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του κώδικα με την </a:t>
            </a:r>
            <a:r>
              <a:rPr lang="en-US" dirty="0" smtClean="0"/>
              <a:t>SQL</a:t>
            </a:r>
          </a:p>
          <a:p>
            <a:r>
              <a:rPr lang="el-GR" dirty="0" smtClean="0"/>
              <a:t>Σύνδεση των κλάσσεων μεταξύ τους</a:t>
            </a:r>
          </a:p>
          <a:p>
            <a:r>
              <a:rPr lang="el-GR" dirty="0" smtClean="0"/>
              <a:t>Λειτουργικότητα του προγράμματος</a:t>
            </a:r>
          </a:p>
          <a:p>
            <a:r>
              <a:rPr lang="el-GR" dirty="0" smtClean="0"/>
              <a:t>Δημιουργία </a:t>
            </a:r>
            <a:r>
              <a:rPr lang="en-US" dirty="0" smtClean="0"/>
              <a:t>Maven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84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2527</TotalTime>
  <Words>226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ΠΡΟΓΡΑΜΜΑΤΙΣΜΟΣ ΙΙ</vt:lpstr>
      <vt:lpstr>Οθόνες λειτουργίας λογισμικού:</vt:lpstr>
      <vt:lpstr>Διάγραμμα UML </vt:lpstr>
      <vt:lpstr>Τρόποι ελέγχου /δοκιμής κώδικα:</vt:lpstr>
      <vt:lpstr>Μετρικές κώδικα:</vt:lpstr>
      <vt:lpstr>Η δομή των δεδομένων της εφαρμογής:</vt:lpstr>
      <vt:lpstr>Εργαλεία ανάλυσης και διαχωρισμός κώδικα:</vt:lpstr>
      <vt:lpstr>Προβλήματα που αντιμετωπίσαμε και η αντιμετώπιση αυτών: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ΙΙ</dc:title>
  <dc:creator>Huawei</dc:creator>
  <cp:lastModifiedBy>Huawei</cp:lastModifiedBy>
  <cp:revision>20</cp:revision>
  <dcterms:created xsi:type="dcterms:W3CDTF">2023-01-14T21:19:29Z</dcterms:created>
  <dcterms:modified xsi:type="dcterms:W3CDTF">2023-01-18T09:49:49Z</dcterms:modified>
</cp:coreProperties>
</file>