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fbcCH08VyWVGIa4ttcPaitU/m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D8245-7B94-47D3-9C54-1E47024E9AFB}" v="385" dt="2022-12-13T19:03:5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vorilla" userId="47de17b347391bcf" providerId="LiveId" clId="{A9FD8245-7B94-47D3-9C54-1E47024E9AFB}"/>
    <pc:docChg chg="undo custSel addSld delSld modSld sldOrd">
      <pc:chgData name="effie vorilla" userId="47de17b347391bcf" providerId="LiveId" clId="{A9FD8245-7B94-47D3-9C54-1E47024E9AFB}" dt="2022-12-13T19:07:22.894" v="2567" actId="20577"/>
      <pc:docMkLst>
        <pc:docMk/>
      </pc:docMkLst>
      <pc:sldChg chg="addSp modSp mod">
        <pc:chgData name="effie vorilla" userId="47de17b347391bcf" providerId="LiveId" clId="{A9FD8245-7B94-47D3-9C54-1E47024E9AFB}" dt="2022-12-13T15:36:52.844" v="476" actId="20577"/>
        <pc:sldMkLst>
          <pc:docMk/>
          <pc:sldMk cId="0" sldId="256"/>
        </pc:sldMkLst>
        <pc:spChg chg="add mod">
          <ac:chgData name="effie vorilla" userId="47de17b347391bcf" providerId="LiveId" clId="{A9FD8245-7B94-47D3-9C54-1E47024E9AFB}" dt="2022-12-13T15:36:52.844" v="476" actId="20577"/>
          <ac:spMkLst>
            <pc:docMk/>
            <pc:sldMk cId="0" sldId="256"/>
            <ac:spMk id="2" creationId="{35E6198F-F4BC-7109-FFC0-A501225DF7A1}"/>
          </ac:spMkLst>
        </pc:spChg>
        <pc:spChg chg="mod">
          <ac:chgData name="effie vorilla" userId="47de17b347391bcf" providerId="LiveId" clId="{A9FD8245-7B94-47D3-9C54-1E47024E9AFB}" dt="2022-12-13T15:34:31.173" v="396" actId="1076"/>
          <ac:spMkLst>
            <pc:docMk/>
            <pc:sldMk cId="0" sldId="256"/>
            <ac:spMk id="238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5:35:05.829" v="401" actId="1076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5:36:16.178" v="423" actId="27636"/>
          <ac:spMkLst>
            <pc:docMk/>
            <pc:sldMk cId="0" sldId="256"/>
            <ac:spMk id="240" creationId="{00000000-0000-0000-0000-000000000000}"/>
          </ac:spMkLst>
        </pc:spChg>
      </pc:sldChg>
      <pc:sldChg chg="addSp delSp modSp del mod">
        <pc:chgData name="effie vorilla" userId="47de17b347391bcf" providerId="LiveId" clId="{A9FD8245-7B94-47D3-9C54-1E47024E9AFB}" dt="2022-12-13T16:23:06.978" v="1102" actId="47"/>
        <pc:sldMkLst>
          <pc:docMk/>
          <pc:sldMk cId="0" sldId="257"/>
        </pc:sldMkLst>
        <pc:spChg chg="mod">
          <ac:chgData name="effie vorilla" userId="47de17b347391bcf" providerId="LiveId" clId="{A9FD8245-7B94-47D3-9C54-1E47024E9AFB}" dt="2022-12-13T16:22:32.044" v="1090" actId="1076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6:22:22.678" v="1089" actId="14100"/>
          <ac:spMkLst>
            <pc:docMk/>
            <pc:sldMk cId="0" sldId="257"/>
            <ac:spMk id="329" creationId="{00000000-0000-0000-0000-000000000000}"/>
          </ac:spMkLst>
        </pc:spChg>
        <pc:spChg chg="add del">
          <ac:chgData name="effie vorilla" userId="47de17b347391bcf" providerId="LiveId" clId="{A9FD8245-7B94-47D3-9C54-1E47024E9AFB}" dt="2022-12-13T16:22:22.107" v="1088" actId="478"/>
          <ac:spMkLst>
            <pc:docMk/>
            <pc:sldMk cId="0" sldId="257"/>
            <ac:spMk id="330" creationId="{00000000-0000-0000-0000-000000000000}"/>
          </ac:spMkLst>
        </pc:spChg>
        <pc:picChg chg="add del mod">
          <ac:chgData name="effie vorilla" userId="47de17b347391bcf" providerId="LiveId" clId="{A9FD8245-7B94-47D3-9C54-1E47024E9AFB}" dt="2022-12-13T16:22:53.257" v="1095" actId="478"/>
          <ac:picMkLst>
            <pc:docMk/>
            <pc:sldMk cId="0" sldId="257"/>
            <ac:picMk id="3" creationId="{8EF71868-413C-6BF4-74E6-65A8BC1A7E63}"/>
          </ac:picMkLst>
        </pc:picChg>
        <pc:picChg chg="add del mod">
          <ac:chgData name="effie vorilla" userId="47de17b347391bcf" providerId="LiveId" clId="{A9FD8245-7B94-47D3-9C54-1E47024E9AFB}" dt="2022-12-13T16:22:19.874" v="1083" actId="931"/>
          <ac:picMkLst>
            <pc:docMk/>
            <pc:sldMk cId="0" sldId="257"/>
            <ac:picMk id="5" creationId="{2489696B-44DB-DBB0-75E6-135FD00BAAA3}"/>
          </ac:picMkLst>
        </pc:picChg>
        <pc:picChg chg="add del mod">
          <ac:chgData name="effie vorilla" userId="47de17b347391bcf" providerId="LiveId" clId="{A9FD8245-7B94-47D3-9C54-1E47024E9AFB}" dt="2022-12-13T16:22:12.892" v="1078" actId="931"/>
          <ac:picMkLst>
            <pc:docMk/>
            <pc:sldMk cId="0" sldId="257"/>
            <ac:picMk id="7" creationId="{28E4B2B7-B094-962F-AF80-6B8D2F583734}"/>
          </ac:picMkLst>
        </pc:picChg>
      </pc:sldChg>
      <pc:sldChg chg="addSp delSp modSp mod">
        <pc:chgData name="effie vorilla" userId="47de17b347391bcf" providerId="LiveId" clId="{A9FD8245-7B94-47D3-9C54-1E47024E9AFB}" dt="2022-12-13T17:19:50.555" v="1609" actId="14100"/>
        <pc:sldMkLst>
          <pc:docMk/>
          <pc:sldMk cId="0" sldId="258"/>
        </pc:sldMkLst>
        <pc:spChg chg="mod">
          <ac:chgData name="effie vorilla" userId="47de17b347391bcf" providerId="LiveId" clId="{A9FD8245-7B94-47D3-9C54-1E47024E9AFB}" dt="2022-12-13T15:29:37.470" v="269" actId="20577"/>
          <ac:spMkLst>
            <pc:docMk/>
            <pc:sldMk cId="0" sldId="258"/>
            <ac:spMk id="346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5:28:10.295" v="226" actId="20577"/>
          <ac:spMkLst>
            <pc:docMk/>
            <pc:sldMk cId="0" sldId="258"/>
            <ac:spMk id="375" creationId="{00000000-0000-0000-0000-000000000000}"/>
          </ac:spMkLst>
        </pc:spChg>
        <pc:picChg chg="add del mod">
          <ac:chgData name="effie vorilla" userId="47de17b347391bcf" providerId="LiveId" clId="{A9FD8245-7B94-47D3-9C54-1E47024E9AFB}" dt="2022-12-13T17:19:50.555" v="1609" actId="14100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 mod">
        <pc:chgData name="effie vorilla" userId="47de17b347391bcf" providerId="LiveId" clId="{A9FD8245-7B94-47D3-9C54-1E47024E9AFB}" dt="2022-12-13T18:14:31.658" v="2229" actId="20577"/>
        <pc:sldMkLst>
          <pc:docMk/>
          <pc:sldMk cId="0" sldId="259"/>
        </pc:sldMkLst>
        <pc:spChg chg="add del mod">
          <ac:chgData name="effie vorilla" userId="47de17b347391bcf" providerId="LiveId" clId="{A9FD8245-7B94-47D3-9C54-1E47024E9AFB}" dt="2022-12-13T17:18:22.490" v="1539" actId="12084"/>
          <ac:spMkLst>
            <pc:docMk/>
            <pc:sldMk cId="0" sldId="259"/>
            <ac:spMk id="5" creationId="{98EACDA0-36F4-5612-55BD-EEDB120F21C7}"/>
          </ac:spMkLst>
        </pc:spChg>
        <pc:spChg chg="add mod">
          <ac:chgData name="effie vorilla" userId="47de17b347391bcf" providerId="LiveId" clId="{A9FD8245-7B94-47D3-9C54-1E47024E9AFB}" dt="2022-12-13T18:14:31.658" v="2229" actId="20577"/>
          <ac:spMkLst>
            <pc:docMk/>
            <pc:sldMk cId="0" sldId="259"/>
            <ac:spMk id="7" creationId="{86D29D36-2373-ECDC-27FF-1EA92B37EDCC}"/>
          </ac:spMkLst>
        </pc:spChg>
        <pc:spChg chg="add del">
          <ac:chgData name="effie vorilla" userId="47de17b347391bcf" providerId="LiveId" clId="{A9FD8245-7B94-47D3-9C54-1E47024E9AFB}" dt="2022-12-13T17:18:03.414" v="1537" actId="12084"/>
          <ac:spMkLst>
            <pc:docMk/>
            <pc:sldMk cId="0" sldId="259"/>
            <ac:spMk id="392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7:23:33.232" v="1773" actId="14100"/>
          <ac:spMkLst>
            <pc:docMk/>
            <pc:sldMk cId="0" sldId="259"/>
            <ac:spMk id="421" creationId="{00000000-0000-0000-0000-000000000000}"/>
          </ac:spMkLst>
        </pc:spChg>
        <pc:spChg chg="add del mod">
          <ac:chgData name="effie vorilla" userId="47de17b347391bcf" providerId="LiveId" clId="{A9FD8245-7B94-47D3-9C54-1E47024E9AFB}" dt="2022-12-13T17:15:25.820" v="1453" actId="12084"/>
          <ac:spMkLst>
            <pc:docMk/>
            <pc:sldMk cId="0" sldId="259"/>
            <ac:spMk id="422" creationId="{00000000-0000-0000-0000-000000000000}"/>
          </ac:spMkLst>
        </pc:spChg>
        <pc:graphicFrameChg chg="add del mod">
          <ac:chgData name="effie vorilla" userId="47de17b347391bcf" providerId="LiveId" clId="{A9FD8245-7B94-47D3-9C54-1E47024E9AFB}" dt="2022-12-13T17:15:19.112" v="1452" actId="12084"/>
          <ac:graphicFrameMkLst>
            <pc:docMk/>
            <pc:sldMk cId="0" sldId="259"/>
            <ac:graphicFrameMk id="2" creationId="{3C036B66-3D65-D2ED-B318-B3DE89475B92}"/>
          </ac:graphicFrameMkLst>
        </pc:graphicFrameChg>
        <pc:graphicFrameChg chg="add del mod">
          <ac:chgData name="effie vorilla" userId="47de17b347391bcf" providerId="LiveId" clId="{A9FD8245-7B94-47D3-9C54-1E47024E9AFB}" dt="2022-12-13T18:14:28.387" v="2227" actId="20577"/>
          <ac:graphicFrameMkLst>
            <pc:docMk/>
            <pc:sldMk cId="0" sldId="259"/>
            <ac:graphicFrameMk id="3" creationId="{B51D2388-CCBB-BE9F-BDCE-C1E2FC36B9B0}"/>
          </ac:graphicFrameMkLst>
        </pc:graphicFrameChg>
        <pc:graphicFrameChg chg="add del mod">
          <ac:chgData name="effie vorilla" userId="47de17b347391bcf" providerId="LiveId" clId="{A9FD8245-7B94-47D3-9C54-1E47024E9AFB}" dt="2022-12-13T17:18:03.414" v="1537" actId="12084"/>
          <ac:graphicFrameMkLst>
            <pc:docMk/>
            <pc:sldMk cId="0" sldId="259"/>
            <ac:graphicFrameMk id="4" creationId="{F6D17C68-31ED-094F-DD6E-4CCD77EA5370}"/>
          </ac:graphicFrameMkLst>
        </pc:graphicFrameChg>
        <pc:graphicFrameChg chg="add mod">
          <ac:chgData name="effie vorilla" userId="47de17b347391bcf" providerId="LiveId" clId="{A9FD8245-7B94-47D3-9C54-1E47024E9AFB}" dt="2022-12-13T18:14:24.753" v="2223" actId="20577"/>
          <ac:graphicFrameMkLst>
            <pc:docMk/>
            <pc:sldMk cId="0" sldId="259"/>
            <ac:graphicFrameMk id="6" creationId="{73AE91C6-51FB-B2A0-CC22-F0636D98CA24}"/>
          </ac:graphicFrameMkLst>
        </pc:graphicFrameChg>
      </pc:sldChg>
      <pc:sldChg chg="modSp mod">
        <pc:chgData name="effie vorilla" userId="47de17b347391bcf" providerId="LiveId" clId="{A9FD8245-7B94-47D3-9C54-1E47024E9AFB}" dt="2022-12-13T15:37:46.206" v="483" actId="20577"/>
        <pc:sldMkLst>
          <pc:docMk/>
          <pc:sldMk cId="0" sldId="260"/>
        </pc:sldMkLst>
        <pc:spChg chg="mod">
          <ac:chgData name="effie vorilla" userId="47de17b347391bcf" providerId="LiveId" clId="{A9FD8245-7B94-47D3-9C54-1E47024E9AFB}" dt="2022-12-13T15:24:45.689" v="106" actId="14100"/>
          <ac:spMkLst>
            <pc:docMk/>
            <pc:sldMk cId="0" sldId="260"/>
            <ac:spMk id="468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5:37:46.206" v="483" actId="20577"/>
          <ac:spMkLst>
            <pc:docMk/>
            <pc:sldMk cId="0" sldId="260"/>
            <ac:spMk id="469" creationId="{00000000-0000-0000-0000-000000000000}"/>
          </ac:spMkLst>
        </pc:spChg>
      </pc:sldChg>
      <pc:sldChg chg="modSp mod">
        <pc:chgData name="effie vorilla" userId="47de17b347391bcf" providerId="LiveId" clId="{A9FD8245-7B94-47D3-9C54-1E47024E9AFB}" dt="2022-12-13T16:30:16.813" v="1133" actId="20577"/>
        <pc:sldMkLst>
          <pc:docMk/>
          <pc:sldMk cId="0" sldId="261"/>
        </pc:sldMkLst>
        <pc:spChg chg="mod">
          <ac:chgData name="effie vorilla" userId="47de17b347391bcf" providerId="LiveId" clId="{A9FD8245-7B94-47D3-9C54-1E47024E9AFB}" dt="2022-12-13T16:30:16.813" v="1133" actId="20577"/>
          <ac:spMkLst>
            <pc:docMk/>
            <pc:sldMk cId="0" sldId="261"/>
            <ac:spMk id="516" creationId="{00000000-0000-0000-0000-000000000000}"/>
          </ac:spMkLst>
        </pc:spChg>
      </pc:sldChg>
      <pc:sldChg chg="modSp mod">
        <pc:chgData name="effie vorilla" userId="47de17b347391bcf" providerId="LiveId" clId="{A9FD8245-7B94-47D3-9C54-1E47024E9AFB}" dt="2022-12-13T19:07:22.894" v="2567" actId="20577"/>
        <pc:sldMkLst>
          <pc:docMk/>
          <pc:sldMk cId="0" sldId="262"/>
        </pc:sldMkLst>
        <pc:spChg chg="mod">
          <ac:chgData name="effie vorilla" userId="47de17b347391bcf" providerId="LiveId" clId="{A9FD8245-7B94-47D3-9C54-1E47024E9AFB}" dt="2022-12-13T17:49:54.158" v="2219" actId="20577"/>
          <ac:spMkLst>
            <pc:docMk/>
            <pc:sldMk cId="0" sldId="262"/>
            <ac:spMk id="564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7:49:37.996" v="2211" actId="14100"/>
          <ac:spMkLst>
            <pc:docMk/>
            <pc:sldMk cId="0" sldId="262"/>
            <ac:spMk id="566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9:07:22.894" v="2567" actId="20577"/>
          <ac:spMkLst>
            <pc:docMk/>
            <pc:sldMk cId="0" sldId="262"/>
            <ac:spMk id="570" creationId="{00000000-0000-0000-0000-000000000000}"/>
          </ac:spMkLst>
        </pc:spChg>
      </pc:sldChg>
      <pc:sldChg chg="addSp delSp modSp add mod ord">
        <pc:chgData name="effie vorilla" userId="47de17b347391bcf" providerId="LiveId" clId="{A9FD8245-7B94-47D3-9C54-1E47024E9AFB}" dt="2022-12-13T19:05:24.945" v="2520" actId="14100"/>
        <pc:sldMkLst>
          <pc:docMk/>
          <pc:sldMk cId="618157903" sldId="263"/>
        </pc:sldMkLst>
        <pc:spChg chg="add mod">
          <ac:chgData name="effie vorilla" userId="47de17b347391bcf" providerId="LiveId" clId="{A9FD8245-7B94-47D3-9C54-1E47024E9AFB}" dt="2022-12-13T19:04:36.790" v="2485" actId="1076"/>
          <ac:spMkLst>
            <pc:docMk/>
            <pc:sldMk cId="618157903" sldId="263"/>
            <ac:spMk id="16" creationId="{38ACBC50-BDCF-28BD-7F39-751B4C0A74B3}"/>
          </ac:spMkLst>
        </pc:spChg>
        <pc:spChg chg="add mod">
          <ac:chgData name="effie vorilla" userId="47de17b347391bcf" providerId="LiveId" clId="{A9FD8245-7B94-47D3-9C54-1E47024E9AFB}" dt="2022-12-13T19:05:24.945" v="2520" actId="14100"/>
          <ac:spMkLst>
            <pc:docMk/>
            <pc:sldMk cId="618157903" sldId="263"/>
            <ac:spMk id="17" creationId="{087A8039-94C4-ABDD-49BF-AB88F49EBABF}"/>
          </ac:spMkLst>
        </pc:spChg>
        <pc:spChg chg="mod">
          <ac:chgData name="effie vorilla" userId="47de17b347391bcf" providerId="LiveId" clId="{A9FD8245-7B94-47D3-9C54-1E47024E9AFB}" dt="2022-12-13T15:29:29.074" v="266" actId="20577"/>
          <ac:spMkLst>
            <pc:docMk/>
            <pc:sldMk cId="618157903" sldId="263"/>
            <ac:spMk id="346" creationId="{00000000-0000-0000-0000-000000000000}"/>
          </ac:spMkLst>
        </pc:spChg>
        <pc:spChg chg="mod">
          <ac:chgData name="effie vorilla" userId="47de17b347391bcf" providerId="LiveId" clId="{A9FD8245-7B94-47D3-9C54-1E47024E9AFB}" dt="2022-12-13T16:25:50.390" v="1123" actId="120"/>
          <ac:spMkLst>
            <pc:docMk/>
            <pc:sldMk cId="618157903" sldId="263"/>
            <ac:spMk id="375" creationId="{00000000-0000-0000-0000-000000000000}"/>
          </ac:spMkLst>
        </pc:spChg>
        <pc:picChg chg="del">
          <ac:chgData name="effie vorilla" userId="47de17b347391bcf" providerId="LiveId" clId="{A9FD8245-7B94-47D3-9C54-1E47024E9AFB}" dt="2022-12-13T15:29:13.052" v="232" actId="478"/>
          <ac:picMkLst>
            <pc:docMk/>
            <pc:sldMk cId="618157903" sldId="263"/>
            <ac:picMk id="2" creationId="{00000000-0000-0000-0000-000000000000}"/>
          </ac:picMkLst>
        </pc:picChg>
        <pc:picChg chg="add del mod">
          <ac:chgData name="effie vorilla" userId="47de17b347391bcf" providerId="LiveId" clId="{A9FD8245-7B94-47D3-9C54-1E47024E9AFB}" dt="2022-12-13T16:22:49.356" v="1094" actId="478"/>
          <ac:picMkLst>
            <pc:docMk/>
            <pc:sldMk cId="618157903" sldId="263"/>
            <ac:picMk id="3" creationId="{3CDAB42A-35D0-44CE-1F86-1CAC777AAD18}"/>
          </ac:picMkLst>
        </pc:picChg>
        <pc:picChg chg="add del mod">
          <ac:chgData name="effie vorilla" userId="47de17b347391bcf" providerId="LiveId" clId="{A9FD8245-7B94-47D3-9C54-1E47024E9AFB}" dt="2022-12-13T16:59:07.699" v="1143" actId="478"/>
          <ac:picMkLst>
            <pc:docMk/>
            <pc:sldMk cId="618157903" sldId="263"/>
            <ac:picMk id="5" creationId="{C843B324-BBFF-03BF-BEC1-BB391F76E401}"/>
          </ac:picMkLst>
        </pc:picChg>
        <pc:picChg chg="add del mod">
          <ac:chgData name="effie vorilla" userId="47de17b347391bcf" providerId="LiveId" clId="{A9FD8245-7B94-47D3-9C54-1E47024E9AFB}" dt="2022-12-13T16:24:26.364" v="1117" actId="478"/>
          <ac:picMkLst>
            <pc:docMk/>
            <pc:sldMk cId="618157903" sldId="263"/>
            <ac:picMk id="7" creationId="{B52F7B52-0193-5365-1854-06B1C8F41619}"/>
          </ac:picMkLst>
        </pc:picChg>
        <pc:picChg chg="add del mod">
          <ac:chgData name="effie vorilla" userId="47de17b347391bcf" providerId="LiveId" clId="{A9FD8245-7B94-47D3-9C54-1E47024E9AFB}" dt="2022-12-13T17:04:23.430" v="1158" actId="478"/>
          <ac:picMkLst>
            <pc:docMk/>
            <pc:sldMk cId="618157903" sldId="263"/>
            <ac:picMk id="9" creationId="{B97A32CB-ACC8-C40A-608C-06BC48C8BF58}"/>
          </ac:picMkLst>
        </pc:picChg>
        <pc:picChg chg="add mod modCrop">
          <ac:chgData name="effie vorilla" userId="47de17b347391bcf" providerId="LiveId" clId="{A9FD8245-7B94-47D3-9C54-1E47024E9AFB}" dt="2022-12-13T19:04:34.222" v="2484" actId="1076"/>
          <ac:picMkLst>
            <pc:docMk/>
            <pc:sldMk cId="618157903" sldId="263"/>
            <ac:picMk id="11" creationId="{6E03FC8A-6F68-6F17-348C-7ADCAF4267B9}"/>
          </ac:picMkLst>
        </pc:picChg>
        <pc:picChg chg="add del mod">
          <ac:chgData name="effie vorilla" userId="47de17b347391bcf" providerId="LiveId" clId="{A9FD8245-7B94-47D3-9C54-1E47024E9AFB}" dt="2022-12-13T17:05:50.423" v="1176" actId="478"/>
          <ac:picMkLst>
            <pc:docMk/>
            <pc:sldMk cId="618157903" sldId="263"/>
            <ac:picMk id="13" creationId="{E6004EE4-25F2-681D-2AE2-EBAFB44C068D}"/>
          </ac:picMkLst>
        </pc:picChg>
        <pc:picChg chg="add del mod">
          <ac:chgData name="effie vorilla" userId="47de17b347391bcf" providerId="LiveId" clId="{A9FD8245-7B94-47D3-9C54-1E47024E9AFB}" dt="2022-12-13T19:03:42.723" v="2443" actId="478"/>
          <ac:picMkLst>
            <pc:docMk/>
            <pc:sldMk cId="618157903" sldId="263"/>
            <ac:picMk id="15" creationId="{3CC16A51-080C-C2FE-1811-DA9B7FBF1F71}"/>
          </ac:picMkLst>
        </pc:picChg>
        <pc:picChg chg="add mod">
          <ac:chgData name="effie vorilla" userId="47de17b347391bcf" providerId="LiveId" clId="{A9FD8245-7B94-47D3-9C54-1E47024E9AFB}" dt="2022-12-13T19:04:38.787" v="2486" actId="1076"/>
          <ac:picMkLst>
            <pc:docMk/>
            <pc:sldMk cId="618157903" sldId="263"/>
            <ac:picMk id="18" creationId="{7CD268D6-4722-5DD7-178E-440B665DE116}"/>
          </ac:picMkLst>
        </pc:picChg>
      </pc:sldChg>
      <pc:sldChg chg="new del">
        <pc:chgData name="effie vorilla" userId="47de17b347391bcf" providerId="LiveId" clId="{A9FD8245-7B94-47D3-9C54-1E47024E9AFB}" dt="2022-12-13T15:28:41.733" v="228" actId="47"/>
        <pc:sldMkLst>
          <pc:docMk/>
          <pc:sldMk cId="1989232408" sldId="263"/>
        </pc:sldMkLst>
      </pc:sldChg>
      <pc:sldChg chg="addSp delSp modSp add mod ord">
        <pc:chgData name="effie vorilla" userId="47de17b347391bcf" providerId="LiveId" clId="{A9FD8245-7B94-47D3-9C54-1E47024E9AFB}" dt="2022-12-13T19:01:22.088" v="2263" actId="14100"/>
        <pc:sldMkLst>
          <pc:docMk/>
          <pc:sldMk cId="3783319841" sldId="264"/>
        </pc:sldMkLst>
        <pc:spChg chg="add del mod">
          <ac:chgData name="effie vorilla" userId="47de17b347391bcf" providerId="LiveId" clId="{A9FD8245-7B94-47D3-9C54-1E47024E9AFB}" dt="2022-12-13T17:03:53.607" v="1155" actId="478"/>
          <ac:spMkLst>
            <pc:docMk/>
            <pc:sldMk cId="3783319841" sldId="264"/>
            <ac:spMk id="3" creationId="{E68AECA8-3123-25F2-41ED-76B4791B62B8}"/>
          </ac:spMkLst>
        </pc:spChg>
        <pc:spChg chg="add mod">
          <ac:chgData name="effie vorilla" userId="47de17b347391bcf" providerId="LiveId" clId="{A9FD8245-7B94-47D3-9C54-1E47024E9AFB}" dt="2022-12-13T19:01:22.088" v="2263" actId="14100"/>
          <ac:spMkLst>
            <pc:docMk/>
            <pc:sldMk cId="3783319841" sldId="264"/>
            <ac:spMk id="4" creationId="{1590767D-1678-6790-2C17-25F05A68E282}"/>
          </ac:spMkLst>
        </pc:spChg>
        <pc:spChg chg="add mod">
          <ac:chgData name="effie vorilla" userId="47de17b347391bcf" providerId="LiveId" clId="{A9FD8245-7B94-47D3-9C54-1E47024E9AFB}" dt="2022-12-13T17:46:41.211" v="2152" actId="1076"/>
          <ac:spMkLst>
            <pc:docMk/>
            <pc:sldMk cId="3783319841" sldId="264"/>
            <ac:spMk id="5" creationId="{2462EDE6-CBCC-E619-AB5E-D275394B6F0C}"/>
          </ac:spMkLst>
        </pc:spChg>
        <pc:spChg chg="add mod">
          <ac:chgData name="effie vorilla" userId="47de17b347391bcf" providerId="LiveId" clId="{A9FD8245-7B94-47D3-9C54-1E47024E9AFB}" dt="2022-12-13T19:01:19.200" v="2262" actId="255"/>
          <ac:spMkLst>
            <pc:docMk/>
            <pc:sldMk cId="3783319841" sldId="264"/>
            <ac:spMk id="6" creationId="{B17D0C5F-356D-CF1B-CE9E-34B1BB74FEC0}"/>
          </ac:spMkLst>
        </pc:spChg>
        <pc:spChg chg="add del">
          <ac:chgData name="effie vorilla" userId="47de17b347391bcf" providerId="LiveId" clId="{A9FD8245-7B94-47D3-9C54-1E47024E9AFB}" dt="2022-12-13T17:03:51.266" v="1154" actId="478"/>
          <ac:spMkLst>
            <pc:docMk/>
            <pc:sldMk cId="3783319841" sldId="264"/>
            <ac:spMk id="346" creationId="{00000000-0000-0000-0000-000000000000}"/>
          </ac:spMkLst>
        </pc:spChg>
        <pc:spChg chg="del">
          <ac:chgData name="effie vorilla" userId="47de17b347391bcf" providerId="LiveId" clId="{A9FD8245-7B94-47D3-9C54-1E47024E9AFB}" dt="2022-12-13T17:03:45.974" v="1152" actId="478"/>
          <ac:spMkLst>
            <pc:docMk/>
            <pc:sldMk cId="3783319841" sldId="264"/>
            <ac:spMk id="375" creationId="{00000000-0000-0000-0000-000000000000}"/>
          </ac:spMkLst>
        </pc:spChg>
        <pc:picChg chg="add del mod">
          <ac:chgData name="effie vorilla" userId="47de17b347391bcf" providerId="LiveId" clId="{A9FD8245-7B94-47D3-9C54-1E47024E9AFB}" dt="2022-12-13T18:00:54.605" v="2220" actId="14100"/>
          <ac:picMkLst>
            <pc:docMk/>
            <pc:sldMk cId="3783319841" sldId="264"/>
            <ac:picMk id="9" creationId="{B97A32CB-ACC8-C40A-608C-06BC48C8BF58}"/>
          </ac:picMkLst>
        </pc:picChg>
      </pc:sldChg>
      <pc:sldChg chg="addSp delSp modSp add mod">
        <pc:chgData name="effie vorilla" userId="47de17b347391bcf" providerId="LiveId" clId="{A9FD8245-7B94-47D3-9C54-1E47024E9AFB}" dt="2022-12-13T19:06:24.897" v="2531" actId="1076"/>
        <pc:sldMkLst>
          <pc:docMk/>
          <pc:sldMk cId="2067086271" sldId="265"/>
        </pc:sldMkLst>
        <pc:spChg chg="add del mod">
          <ac:chgData name="effie vorilla" userId="47de17b347391bcf" providerId="LiveId" clId="{A9FD8245-7B94-47D3-9C54-1E47024E9AFB}" dt="2022-12-13T19:00:17.224" v="2251"/>
          <ac:spMkLst>
            <pc:docMk/>
            <pc:sldMk cId="2067086271" sldId="265"/>
            <ac:spMk id="6" creationId="{016F313B-FB38-C265-A812-9BFA0518D132}"/>
          </ac:spMkLst>
        </pc:spChg>
        <pc:spChg chg="add del mod">
          <ac:chgData name="effie vorilla" userId="47de17b347391bcf" providerId="LiveId" clId="{A9FD8245-7B94-47D3-9C54-1E47024E9AFB}" dt="2022-12-13T19:05:47.478" v="2521" actId="478"/>
          <ac:spMkLst>
            <pc:docMk/>
            <pc:sldMk cId="2067086271" sldId="265"/>
            <ac:spMk id="7" creationId="{52727AA1-7512-C5D1-5845-ECD9A07CCD88}"/>
          </ac:spMkLst>
        </pc:spChg>
        <pc:spChg chg="add del mod">
          <ac:chgData name="effie vorilla" userId="47de17b347391bcf" providerId="LiveId" clId="{A9FD8245-7B94-47D3-9C54-1E47024E9AFB}" dt="2022-12-13T19:06:01.475" v="2524" actId="478"/>
          <ac:spMkLst>
            <pc:docMk/>
            <pc:sldMk cId="2067086271" sldId="265"/>
            <ac:spMk id="12" creationId="{DF744911-DC87-F400-F42C-A8A7E7D722C5}"/>
          </ac:spMkLst>
        </pc:spChg>
        <pc:spChg chg="del mod">
          <ac:chgData name="effie vorilla" userId="47de17b347391bcf" providerId="LiveId" clId="{A9FD8245-7B94-47D3-9C54-1E47024E9AFB}" dt="2022-12-13T18:59:48.317" v="2247" actId="478"/>
          <ac:spMkLst>
            <pc:docMk/>
            <pc:sldMk cId="2067086271" sldId="265"/>
            <ac:spMk id="16" creationId="{38ACBC50-BDCF-28BD-7F39-751B4C0A74B3}"/>
          </ac:spMkLst>
        </pc:spChg>
        <pc:spChg chg="del">
          <ac:chgData name="effie vorilla" userId="47de17b347391bcf" providerId="LiveId" clId="{A9FD8245-7B94-47D3-9C54-1E47024E9AFB}" dt="2022-12-13T18:59:51.443" v="2248" actId="478"/>
          <ac:spMkLst>
            <pc:docMk/>
            <pc:sldMk cId="2067086271" sldId="265"/>
            <ac:spMk id="17" creationId="{087A8039-94C4-ABDD-49BF-AB88F49EBABF}"/>
          </ac:spMkLst>
        </pc:spChg>
        <pc:spChg chg="del">
          <ac:chgData name="effie vorilla" userId="47de17b347391bcf" providerId="LiveId" clId="{A9FD8245-7B94-47D3-9C54-1E47024E9AFB}" dt="2022-12-13T19:05:57.660" v="2523" actId="478"/>
          <ac:spMkLst>
            <pc:docMk/>
            <pc:sldMk cId="2067086271" sldId="265"/>
            <ac:spMk id="375" creationId="{00000000-0000-0000-0000-000000000000}"/>
          </ac:spMkLst>
        </pc:spChg>
        <pc:picChg chg="add del mod">
          <ac:chgData name="effie vorilla" userId="47de17b347391bcf" providerId="LiveId" clId="{A9FD8245-7B94-47D3-9C54-1E47024E9AFB}" dt="2022-12-13T18:59:29.304" v="2241" actId="478"/>
          <ac:picMkLst>
            <pc:docMk/>
            <pc:sldMk cId="2067086271" sldId="265"/>
            <ac:picMk id="3" creationId="{BFCC58B7-B052-F4DE-E9A8-DC8855FC6790}"/>
          </ac:picMkLst>
        </pc:picChg>
        <pc:picChg chg="add del mod">
          <ac:chgData name="effie vorilla" userId="47de17b347391bcf" providerId="LiveId" clId="{A9FD8245-7B94-47D3-9C54-1E47024E9AFB}" dt="2022-12-13T19:03:34.361" v="2439" actId="21"/>
          <ac:picMkLst>
            <pc:docMk/>
            <pc:sldMk cId="2067086271" sldId="265"/>
            <ac:picMk id="5" creationId="{32797119-4E1F-2C63-0033-CF1A1E2FBAE8}"/>
          </ac:picMkLst>
        </pc:picChg>
        <pc:picChg chg="add mod">
          <ac:chgData name="effie vorilla" userId="47de17b347391bcf" providerId="LiveId" clId="{A9FD8245-7B94-47D3-9C54-1E47024E9AFB}" dt="2022-12-13T19:06:24.897" v="2531" actId="1076"/>
          <ac:picMkLst>
            <pc:docMk/>
            <pc:sldMk cId="2067086271" sldId="265"/>
            <ac:picMk id="8" creationId="{EB76D7B1-6955-FECE-3007-D00EAFD7037E}"/>
          </ac:picMkLst>
        </pc:picChg>
        <pc:picChg chg="add mod">
          <ac:chgData name="effie vorilla" userId="47de17b347391bcf" providerId="LiveId" clId="{A9FD8245-7B94-47D3-9C54-1E47024E9AFB}" dt="2022-12-13T19:06:21.959" v="2530" actId="1076"/>
          <ac:picMkLst>
            <pc:docMk/>
            <pc:sldMk cId="2067086271" sldId="265"/>
            <ac:picMk id="9" creationId="{10A9B789-5021-CB43-691D-4A61F3472266}"/>
          </ac:picMkLst>
        </pc:picChg>
        <pc:picChg chg="del">
          <ac:chgData name="effie vorilla" userId="47de17b347391bcf" providerId="LiveId" clId="{A9FD8245-7B94-47D3-9C54-1E47024E9AFB}" dt="2022-12-13T17:12:39.638" v="1447" actId="478"/>
          <ac:picMkLst>
            <pc:docMk/>
            <pc:sldMk cId="2067086271" sldId="265"/>
            <ac:picMk id="11" creationId="{6E03FC8A-6F68-6F17-348C-7ADCAF4267B9}"/>
          </ac:picMkLst>
        </pc:picChg>
        <pc:picChg chg="del">
          <ac:chgData name="effie vorilla" userId="47de17b347391bcf" providerId="LiveId" clId="{A9FD8245-7B94-47D3-9C54-1E47024E9AFB}" dt="2022-12-13T17:12:40.431" v="1448" actId="478"/>
          <ac:picMkLst>
            <pc:docMk/>
            <pc:sldMk cId="2067086271" sldId="265"/>
            <ac:picMk id="15" creationId="{3CC16A51-080C-C2FE-1811-DA9B7FBF1F71}"/>
          </ac:picMkLst>
        </pc:picChg>
      </pc:sldChg>
      <pc:sldMasterChg chg="delSldLayout">
        <pc:chgData name="effie vorilla" userId="47de17b347391bcf" providerId="LiveId" clId="{A9FD8245-7B94-47D3-9C54-1E47024E9AFB}" dt="2022-12-13T15:28:41.733" v="228" actId="47"/>
        <pc:sldMasterMkLst>
          <pc:docMk/>
          <pc:sldMasterMk cId="0" sldId="2147483648"/>
        </pc:sldMasterMkLst>
        <pc:sldLayoutChg chg="del">
          <pc:chgData name="effie vorilla" userId="47de17b347391bcf" providerId="LiveId" clId="{A9FD8245-7B94-47D3-9C54-1E47024E9AFB}" dt="2022-12-13T15:28:41.733" v="228" actId="4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3892E-94D1-4F8D-8DFD-D9DF4AA7C283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0BFCC031-E9D8-46E3-ACDE-BE3414F07F2D}">
      <dgm:prSet phldrT="[Κείμενο]"/>
      <dgm:spPr/>
      <dgm:t>
        <a:bodyPr/>
        <a:lstStyle/>
        <a:p>
          <a:r>
            <a:rPr lang="en-US" dirty="0"/>
            <a:t>Main.java</a:t>
          </a:r>
          <a:endParaRPr lang="el-GR" dirty="0"/>
        </a:p>
      </dgm:t>
    </dgm:pt>
    <dgm:pt modelId="{CB3879EC-E923-4B23-8E38-B1C242F59CCB}" type="parTrans" cxnId="{7A13E6E4-A871-4613-A37A-C36A3FE94BA0}">
      <dgm:prSet/>
      <dgm:spPr/>
      <dgm:t>
        <a:bodyPr/>
        <a:lstStyle/>
        <a:p>
          <a:endParaRPr lang="el-GR"/>
        </a:p>
      </dgm:t>
    </dgm:pt>
    <dgm:pt modelId="{76BA849A-C47C-4EAE-8795-C6D7C4CCD828}" type="sibTrans" cxnId="{7A13E6E4-A871-4613-A37A-C36A3FE94BA0}">
      <dgm:prSet/>
      <dgm:spPr/>
      <dgm:t>
        <a:bodyPr/>
        <a:lstStyle/>
        <a:p>
          <a:endParaRPr lang="el-GR"/>
        </a:p>
      </dgm:t>
    </dgm:pt>
    <dgm:pt modelId="{4EDFF4AF-25B8-4D25-851F-CED814E3F9B8}">
      <dgm:prSet phldrT="[Κείμενο]"/>
      <dgm:spPr/>
      <dgm:t>
        <a:bodyPr/>
        <a:lstStyle/>
        <a:p>
          <a:pPr>
            <a:buNone/>
          </a:pPr>
          <a:r>
            <a:rPr lang="el-GR" dirty="0"/>
            <a:t>39 γραμμές</a:t>
          </a:r>
        </a:p>
      </dgm:t>
    </dgm:pt>
    <dgm:pt modelId="{C800EE74-9918-4810-AA09-BE343A2DBC55}" type="parTrans" cxnId="{04D8765C-F795-4E8F-9827-FDAE57FBAE99}">
      <dgm:prSet/>
      <dgm:spPr/>
      <dgm:t>
        <a:bodyPr/>
        <a:lstStyle/>
        <a:p>
          <a:endParaRPr lang="el-GR"/>
        </a:p>
      </dgm:t>
    </dgm:pt>
    <dgm:pt modelId="{5BD2FE0F-659A-4C08-900F-05C3CC5C1942}" type="sibTrans" cxnId="{04D8765C-F795-4E8F-9827-FDAE57FBAE99}">
      <dgm:prSet/>
      <dgm:spPr/>
      <dgm:t>
        <a:bodyPr/>
        <a:lstStyle/>
        <a:p>
          <a:endParaRPr lang="el-GR"/>
        </a:p>
      </dgm:t>
    </dgm:pt>
    <dgm:pt modelId="{BCA56915-70BC-442B-AFC8-F74233CE5966}">
      <dgm:prSet phldrT="[Κείμενο]"/>
      <dgm:spPr/>
      <dgm:t>
        <a:bodyPr/>
        <a:lstStyle/>
        <a:p>
          <a:r>
            <a:rPr lang="en-US" dirty="0"/>
            <a:t>Login.java</a:t>
          </a:r>
          <a:endParaRPr lang="el-GR" dirty="0"/>
        </a:p>
      </dgm:t>
    </dgm:pt>
    <dgm:pt modelId="{75A5D929-5350-4282-A6F9-7866928D2B37}" type="parTrans" cxnId="{B15B1F8D-E6C1-4225-AC3B-100D8FA9BD3B}">
      <dgm:prSet/>
      <dgm:spPr/>
      <dgm:t>
        <a:bodyPr/>
        <a:lstStyle/>
        <a:p>
          <a:endParaRPr lang="el-GR"/>
        </a:p>
      </dgm:t>
    </dgm:pt>
    <dgm:pt modelId="{707D8BA4-CB89-46A0-9AF1-1704687A56F6}" type="sibTrans" cxnId="{B15B1F8D-E6C1-4225-AC3B-100D8FA9BD3B}">
      <dgm:prSet/>
      <dgm:spPr/>
      <dgm:t>
        <a:bodyPr/>
        <a:lstStyle/>
        <a:p>
          <a:endParaRPr lang="el-GR"/>
        </a:p>
      </dgm:t>
    </dgm:pt>
    <dgm:pt modelId="{943AED65-C83C-4B92-AD6C-D95DE7D35DA1}">
      <dgm:prSet phldrT="[Κείμενο]"/>
      <dgm:spPr/>
      <dgm:t>
        <a:bodyPr/>
        <a:lstStyle/>
        <a:p>
          <a:pPr>
            <a:buNone/>
          </a:pPr>
          <a:r>
            <a:rPr lang="en-US" dirty="0"/>
            <a:t>60</a:t>
          </a:r>
          <a:r>
            <a:rPr lang="el-GR" dirty="0"/>
            <a:t> γραμμές</a:t>
          </a:r>
        </a:p>
      </dgm:t>
    </dgm:pt>
    <dgm:pt modelId="{79660E85-E98B-43B7-B3A5-B7FC34C3A949}" type="parTrans" cxnId="{E0DAC6BD-8B2D-4DE3-81B1-8114CD70F552}">
      <dgm:prSet/>
      <dgm:spPr/>
      <dgm:t>
        <a:bodyPr/>
        <a:lstStyle/>
        <a:p>
          <a:endParaRPr lang="el-GR"/>
        </a:p>
      </dgm:t>
    </dgm:pt>
    <dgm:pt modelId="{669961FC-1EA2-4974-A302-C8B862F219EB}" type="sibTrans" cxnId="{E0DAC6BD-8B2D-4DE3-81B1-8114CD70F552}">
      <dgm:prSet/>
      <dgm:spPr/>
      <dgm:t>
        <a:bodyPr/>
        <a:lstStyle/>
        <a:p>
          <a:endParaRPr lang="el-GR"/>
        </a:p>
      </dgm:t>
    </dgm:pt>
    <dgm:pt modelId="{08C7605D-CA75-4182-B9F5-77CCAB65FF09}">
      <dgm:prSet phldrT="[Κείμενο]"/>
      <dgm:spPr/>
      <dgm:t>
        <a:bodyPr/>
        <a:lstStyle/>
        <a:p>
          <a:r>
            <a:rPr lang="en-US" dirty="0"/>
            <a:t>Register.java</a:t>
          </a:r>
          <a:endParaRPr lang="el-GR" dirty="0"/>
        </a:p>
      </dgm:t>
    </dgm:pt>
    <dgm:pt modelId="{8E09B2B3-5A61-44B7-870E-17E1105B7D18}" type="parTrans" cxnId="{695281D3-9D60-4156-8E26-F359D9000C28}">
      <dgm:prSet/>
      <dgm:spPr/>
      <dgm:t>
        <a:bodyPr/>
        <a:lstStyle/>
        <a:p>
          <a:endParaRPr lang="el-GR"/>
        </a:p>
      </dgm:t>
    </dgm:pt>
    <dgm:pt modelId="{C761281B-A960-4241-8D0E-1757D994819B}" type="sibTrans" cxnId="{695281D3-9D60-4156-8E26-F359D9000C28}">
      <dgm:prSet/>
      <dgm:spPr/>
      <dgm:t>
        <a:bodyPr/>
        <a:lstStyle/>
        <a:p>
          <a:endParaRPr lang="el-GR"/>
        </a:p>
      </dgm:t>
    </dgm:pt>
    <dgm:pt modelId="{20CA0328-D891-43DF-BEED-12024CA461D8}">
      <dgm:prSet phldrT="[Κείμενο]"/>
      <dgm:spPr/>
      <dgm:t>
        <a:bodyPr/>
        <a:lstStyle/>
        <a:p>
          <a:pPr>
            <a:buNone/>
          </a:pPr>
          <a:r>
            <a:rPr lang="el-GR" dirty="0"/>
            <a:t>86 γραμμές</a:t>
          </a:r>
        </a:p>
      </dgm:t>
    </dgm:pt>
    <dgm:pt modelId="{EADCF8EB-BD0F-4D2B-8203-8DE02BEC1A88}" type="parTrans" cxnId="{9B221CC0-340D-43C4-B711-68B515FB531E}">
      <dgm:prSet/>
      <dgm:spPr/>
      <dgm:t>
        <a:bodyPr/>
        <a:lstStyle/>
        <a:p>
          <a:endParaRPr lang="el-GR"/>
        </a:p>
      </dgm:t>
    </dgm:pt>
    <dgm:pt modelId="{17CDCCBB-1068-4FE5-BDF3-264262639EFC}" type="sibTrans" cxnId="{9B221CC0-340D-43C4-B711-68B515FB531E}">
      <dgm:prSet/>
      <dgm:spPr/>
      <dgm:t>
        <a:bodyPr/>
        <a:lstStyle/>
        <a:p>
          <a:endParaRPr lang="el-GR"/>
        </a:p>
      </dgm:t>
    </dgm:pt>
    <dgm:pt modelId="{87755EA1-C07C-4F42-A922-1F62E094F0A9}">
      <dgm:prSet/>
      <dgm:spPr/>
      <dgm:t>
        <a:bodyPr/>
        <a:lstStyle/>
        <a:p>
          <a:r>
            <a:rPr lang="en-US" dirty="0"/>
            <a:t>User.java</a:t>
          </a:r>
          <a:endParaRPr lang="el-GR" dirty="0"/>
        </a:p>
      </dgm:t>
    </dgm:pt>
    <dgm:pt modelId="{D02F0B11-74D6-4FF6-8102-F4124FFCB48B}" type="parTrans" cxnId="{F2452B3A-1971-4948-99A7-26329871D6BD}">
      <dgm:prSet/>
      <dgm:spPr/>
      <dgm:t>
        <a:bodyPr/>
        <a:lstStyle/>
        <a:p>
          <a:endParaRPr lang="el-GR"/>
        </a:p>
      </dgm:t>
    </dgm:pt>
    <dgm:pt modelId="{B1CB9F42-4C5A-430A-99C8-3E2622A14A19}" type="sibTrans" cxnId="{F2452B3A-1971-4948-99A7-26329871D6BD}">
      <dgm:prSet/>
      <dgm:spPr/>
      <dgm:t>
        <a:bodyPr/>
        <a:lstStyle/>
        <a:p>
          <a:endParaRPr lang="el-GR"/>
        </a:p>
      </dgm:t>
    </dgm:pt>
    <dgm:pt modelId="{E68F51D9-5FF3-4AD9-A369-2578488040B8}">
      <dgm:prSet/>
      <dgm:spPr/>
      <dgm:t>
        <a:bodyPr/>
        <a:lstStyle/>
        <a:p>
          <a:r>
            <a:rPr lang="en-US" dirty="0"/>
            <a:t>UserDAO.java</a:t>
          </a:r>
          <a:endParaRPr lang="el-GR" dirty="0"/>
        </a:p>
      </dgm:t>
    </dgm:pt>
    <dgm:pt modelId="{CBAC7A41-87EB-4456-B972-0E96556D4B00}" type="parTrans" cxnId="{FA102B41-3679-49BD-A133-589916AE9C8B}">
      <dgm:prSet/>
      <dgm:spPr/>
      <dgm:t>
        <a:bodyPr/>
        <a:lstStyle/>
        <a:p>
          <a:endParaRPr lang="el-GR"/>
        </a:p>
      </dgm:t>
    </dgm:pt>
    <dgm:pt modelId="{4B5B9118-03FD-42BE-94DB-B8826BE94325}" type="sibTrans" cxnId="{FA102B41-3679-49BD-A133-589916AE9C8B}">
      <dgm:prSet/>
      <dgm:spPr/>
      <dgm:t>
        <a:bodyPr/>
        <a:lstStyle/>
        <a:p>
          <a:endParaRPr lang="el-GR"/>
        </a:p>
      </dgm:t>
    </dgm:pt>
    <dgm:pt modelId="{907CBDA1-E5EC-49B3-BD83-F1D7E4814AFD}">
      <dgm:prSet phldrT="[Κείμενο]"/>
      <dgm:spPr/>
      <dgm:t>
        <a:bodyPr/>
        <a:lstStyle/>
        <a:p>
          <a:pPr>
            <a:buNone/>
          </a:pPr>
          <a:r>
            <a:rPr lang="el-GR" dirty="0"/>
            <a:t>0 μέθοδοι</a:t>
          </a:r>
        </a:p>
      </dgm:t>
    </dgm:pt>
    <dgm:pt modelId="{86491CF8-630F-4CDB-ABC7-45D11F50E9BF}" type="parTrans" cxnId="{D57C1CA2-F6AC-4A0C-B876-9B5A9DC8FFB3}">
      <dgm:prSet/>
      <dgm:spPr/>
      <dgm:t>
        <a:bodyPr/>
        <a:lstStyle/>
        <a:p>
          <a:endParaRPr lang="el-GR"/>
        </a:p>
      </dgm:t>
    </dgm:pt>
    <dgm:pt modelId="{4ABF3501-7DD2-4D32-A51A-217D7A1E9E43}" type="sibTrans" cxnId="{D57C1CA2-F6AC-4A0C-B876-9B5A9DC8FFB3}">
      <dgm:prSet/>
      <dgm:spPr/>
      <dgm:t>
        <a:bodyPr/>
        <a:lstStyle/>
        <a:p>
          <a:endParaRPr lang="el-GR"/>
        </a:p>
      </dgm:t>
    </dgm:pt>
    <dgm:pt modelId="{B368B09F-E8A7-4B5E-BFB5-8A0DF8B5E5E0}">
      <dgm:prSet phldrT="[Κείμενο]"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8390951A-7342-4733-B6AB-138010C3D424}" type="parTrans" cxnId="{4C11D5A3-86DE-44D7-B6E3-41D176A166D3}">
      <dgm:prSet/>
      <dgm:spPr/>
      <dgm:t>
        <a:bodyPr/>
        <a:lstStyle/>
        <a:p>
          <a:endParaRPr lang="el-GR"/>
        </a:p>
      </dgm:t>
    </dgm:pt>
    <dgm:pt modelId="{00DB05C9-8044-42F4-970E-0FFF761DD7E6}" type="sibTrans" cxnId="{4C11D5A3-86DE-44D7-B6E3-41D176A166D3}">
      <dgm:prSet/>
      <dgm:spPr/>
      <dgm:t>
        <a:bodyPr/>
        <a:lstStyle/>
        <a:p>
          <a:endParaRPr lang="el-GR"/>
        </a:p>
      </dgm:t>
    </dgm:pt>
    <dgm:pt modelId="{A1F2A636-3E42-4BCA-8B73-4005649C60AE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2D0E23D-399C-4AE7-B047-56DBD397D395}" type="parTrans" cxnId="{B366AF03-DA37-4FDB-8C12-B4BF15B394C8}">
      <dgm:prSet/>
      <dgm:spPr/>
      <dgm:t>
        <a:bodyPr/>
        <a:lstStyle/>
        <a:p>
          <a:endParaRPr lang="el-GR"/>
        </a:p>
      </dgm:t>
    </dgm:pt>
    <dgm:pt modelId="{6F8BB919-E87C-4AE9-9FB2-FFC71890F79E}" type="sibTrans" cxnId="{B366AF03-DA37-4FDB-8C12-B4BF15B394C8}">
      <dgm:prSet/>
      <dgm:spPr/>
      <dgm:t>
        <a:bodyPr/>
        <a:lstStyle/>
        <a:p>
          <a:endParaRPr lang="el-GR"/>
        </a:p>
      </dgm:t>
    </dgm:pt>
    <dgm:pt modelId="{439D86D0-799A-4E12-AAA4-271079E09AD2}">
      <dgm:prSet/>
      <dgm:spPr/>
      <dgm:t>
        <a:bodyPr/>
        <a:lstStyle/>
        <a:p>
          <a:pPr>
            <a:buNone/>
          </a:pPr>
          <a:r>
            <a:rPr lang="el-GR" dirty="0"/>
            <a:t>32 γραμμές</a:t>
          </a:r>
        </a:p>
      </dgm:t>
    </dgm:pt>
    <dgm:pt modelId="{A1579749-A899-487E-9351-4F157489678B}" type="parTrans" cxnId="{46B8412D-A1D4-4D02-95A9-08BE85A91FD7}">
      <dgm:prSet/>
      <dgm:spPr/>
      <dgm:t>
        <a:bodyPr/>
        <a:lstStyle/>
        <a:p>
          <a:endParaRPr lang="el-GR"/>
        </a:p>
      </dgm:t>
    </dgm:pt>
    <dgm:pt modelId="{63BC0718-0821-4480-8DC0-6C0C96F3D36E}" type="sibTrans" cxnId="{46B8412D-A1D4-4D02-95A9-08BE85A91FD7}">
      <dgm:prSet/>
      <dgm:spPr/>
      <dgm:t>
        <a:bodyPr/>
        <a:lstStyle/>
        <a:p>
          <a:endParaRPr lang="el-GR"/>
        </a:p>
      </dgm:t>
    </dgm:pt>
    <dgm:pt modelId="{B1A7A6BB-2C55-49F9-8C7A-5A21DB614024}">
      <dgm:prSet/>
      <dgm:spPr/>
      <dgm:t>
        <a:bodyPr/>
        <a:lstStyle/>
        <a:p>
          <a:pPr>
            <a:buNone/>
          </a:pPr>
          <a:r>
            <a:rPr lang="el-GR" dirty="0"/>
            <a:t>223 γραμμές</a:t>
          </a:r>
        </a:p>
      </dgm:t>
    </dgm:pt>
    <dgm:pt modelId="{BFCE8805-A631-43B2-8322-0050D993FF9E}" type="parTrans" cxnId="{3DB82809-9950-420B-A73F-DA9ECC6F38B1}">
      <dgm:prSet/>
      <dgm:spPr/>
      <dgm:t>
        <a:bodyPr/>
        <a:lstStyle/>
        <a:p>
          <a:endParaRPr lang="el-GR"/>
        </a:p>
      </dgm:t>
    </dgm:pt>
    <dgm:pt modelId="{463C1554-48F7-4879-B9D3-0F92551466FE}" type="sibTrans" cxnId="{3DB82809-9950-420B-A73F-DA9ECC6F38B1}">
      <dgm:prSet/>
      <dgm:spPr/>
      <dgm:t>
        <a:bodyPr/>
        <a:lstStyle/>
        <a:p>
          <a:endParaRPr lang="el-GR"/>
        </a:p>
      </dgm:t>
    </dgm:pt>
    <dgm:pt modelId="{22090CDA-2117-4B28-B6AC-49D1C4369AE3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B28CDC18-B3D7-4F0B-AC03-5544D1C4CA5F}" type="parTrans" cxnId="{D202479F-49FE-469D-9D88-7011204FC150}">
      <dgm:prSet/>
      <dgm:spPr/>
      <dgm:t>
        <a:bodyPr/>
        <a:lstStyle/>
        <a:p>
          <a:endParaRPr lang="el-GR"/>
        </a:p>
      </dgm:t>
    </dgm:pt>
    <dgm:pt modelId="{FB0AD4CA-EE91-46C6-9E17-3DACF8996D53}" type="sibTrans" cxnId="{D202479F-49FE-469D-9D88-7011204FC150}">
      <dgm:prSet/>
      <dgm:spPr/>
      <dgm:t>
        <a:bodyPr/>
        <a:lstStyle/>
        <a:p>
          <a:endParaRPr lang="el-GR"/>
        </a:p>
      </dgm:t>
    </dgm:pt>
    <dgm:pt modelId="{F2AB0A9D-B1A0-4A31-9F87-F1840347A59E}">
      <dgm:prSet/>
      <dgm:spPr/>
      <dgm:t>
        <a:bodyPr/>
        <a:lstStyle/>
        <a:p>
          <a:pPr>
            <a:buNone/>
          </a:pPr>
          <a:r>
            <a:rPr lang="el-GR" dirty="0"/>
            <a:t>7 μεθόδους</a:t>
          </a:r>
        </a:p>
      </dgm:t>
    </dgm:pt>
    <dgm:pt modelId="{F29CD493-9B81-4231-9AD1-387A4778073F}" type="parTrans" cxnId="{E8755BB2-F8BE-46B6-8289-EA7EF870C191}">
      <dgm:prSet/>
      <dgm:spPr/>
      <dgm:t>
        <a:bodyPr/>
        <a:lstStyle/>
        <a:p>
          <a:endParaRPr lang="el-GR"/>
        </a:p>
      </dgm:t>
    </dgm:pt>
    <dgm:pt modelId="{E66C740E-3C43-460D-9F68-C0BDF6A078A4}" type="sibTrans" cxnId="{E8755BB2-F8BE-46B6-8289-EA7EF870C191}">
      <dgm:prSet/>
      <dgm:spPr/>
      <dgm:t>
        <a:bodyPr/>
        <a:lstStyle/>
        <a:p>
          <a:endParaRPr lang="el-GR"/>
        </a:p>
      </dgm:t>
    </dgm:pt>
    <dgm:pt modelId="{0DE8993C-62D6-4996-B328-9BA0F27FB4C1}" type="pres">
      <dgm:prSet presAssocID="{70A3892E-94D1-4F8D-8DFD-D9DF4AA7C283}" presName="Name0" presStyleCnt="0">
        <dgm:presLayoutVars>
          <dgm:dir/>
          <dgm:animLvl val="lvl"/>
          <dgm:resizeHandles val="exact"/>
        </dgm:presLayoutVars>
      </dgm:prSet>
      <dgm:spPr/>
    </dgm:pt>
    <dgm:pt modelId="{F0615E86-3353-4AA7-8927-784CDE740EAB}" type="pres">
      <dgm:prSet presAssocID="{0BFCC031-E9D8-46E3-ACDE-BE3414F07F2D}" presName="composite" presStyleCnt="0"/>
      <dgm:spPr/>
    </dgm:pt>
    <dgm:pt modelId="{88F02000-B6E2-4A9E-98BE-FCAB6903A8C4}" type="pres">
      <dgm:prSet presAssocID="{0BFCC031-E9D8-46E3-ACDE-BE3414F07F2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2E00565-D066-49BA-8AEB-C590BC307B70}" type="pres">
      <dgm:prSet presAssocID="{0BFCC031-E9D8-46E3-ACDE-BE3414F07F2D}" presName="desTx" presStyleLbl="alignAccFollowNode1" presStyleIdx="0" presStyleCnt="5">
        <dgm:presLayoutVars>
          <dgm:bulletEnabled val="1"/>
        </dgm:presLayoutVars>
      </dgm:prSet>
      <dgm:spPr/>
    </dgm:pt>
    <dgm:pt modelId="{531C4D5D-A5C8-41F6-80AE-EB100FBEE0B8}" type="pres">
      <dgm:prSet presAssocID="{76BA849A-C47C-4EAE-8795-C6D7C4CCD828}" presName="space" presStyleCnt="0"/>
      <dgm:spPr/>
    </dgm:pt>
    <dgm:pt modelId="{C02DDEA5-4CAA-4C15-856F-66D060C33EBC}" type="pres">
      <dgm:prSet presAssocID="{BCA56915-70BC-442B-AFC8-F74233CE5966}" presName="composite" presStyleCnt="0"/>
      <dgm:spPr/>
    </dgm:pt>
    <dgm:pt modelId="{85ACE927-DD07-491E-8D6F-521E817FB161}" type="pres">
      <dgm:prSet presAssocID="{BCA56915-70BC-442B-AFC8-F74233CE596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5646098-140C-4D9E-B1F7-D416F707AB57}" type="pres">
      <dgm:prSet presAssocID="{BCA56915-70BC-442B-AFC8-F74233CE5966}" presName="desTx" presStyleLbl="alignAccFollowNode1" presStyleIdx="1" presStyleCnt="5">
        <dgm:presLayoutVars>
          <dgm:bulletEnabled val="1"/>
        </dgm:presLayoutVars>
      </dgm:prSet>
      <dgm:spPr/>
    </dgm:pt>
    <dgm:pt modelId="{8600F1EB-A724-48BA-96E2-EEC99C91BAF2}" type="pres">
      <dgm:prSet presAssocID="{707D8BA4-CB89-46A0-9AF1-1704687A56F6}" presName="space" presStyleCnt="0"/>
      <dgm:spPr/>
    </dgm:pt>
    <dgm:pt modelId="{95A8742D-5FB6-4F96-9228-5BF63DE56C7B}" type="pres">
      <dgm:prSet presAssocID="{08C7605D-CA75-4182-B9F5-77CCAB65FF09}" presName="composite" presStyleCnt="0"/>
      <dgm:spPr/>
    </dgm:pt>
    <dgm:pt modelId="{BF7E7A9F-09D5-4BDD-8A94-C631D71D27FA}" type="pres">
      <dgm:prSet presAssocID="{08C7605D-CA75-4182-B9F5-77CCAB65FF0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5D41D7F-BB6F-4A1E-A315-939BE93813CE}" type="pres">
      <dgm:prSet presAssocID="{08C7605D-CA75-4182-B9F5-77CCAB65FF09}" presName="desTx" presStyleLbl="alignAccFollowNode1" presStyleIdx="2" presStyleCnt="5">
        <dgm:presLayoutVars>
          <dgm:bulletEnabled val="1"/>
        </dgm:presLayoutVars>
      </dgm:prSet>
      <dgm:spPr/>
    </dgm:pt>
    <dgm:pt modelId="{EA46C1C0-484A-41E7-A669-1DECA05AE39B}" type="pres">
      <dgm:prSet presAssocID="{C761281B-A960-4241-8D0E-1757D994819B}" presName="space" presStyleCnt="0"/>
      <dgm:spPr/>
    </dgm:pt>
    <dgm:pt modelId="{523C8627-AD99-488F-AB6C-083BD7ED8B77}" type="pres">
      <dgm:prSet presAssocID="{87755EA1-C07C-4F42-A922-1F62E094F0A9}" presName="composite" presStyleCnt="0"/>
      <dgm:spPr/>
    </dgm:pt>
    <dgm:pt modelId="{4DDF2015-018B-4210-B543-13720AC3C41D}" type="pres">
      <dgm:prSet presAssocID="{87755EA1-C07C-4F42-A922-1F62E094F0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3D11085-0613-45EA-BA82-3BE15DAD938D}" type="pres">
      <dgm:prSet presAssocID="{87755EA1-C07C-4F42-A922-1F62E094F0A9}" presName="desTx" presStyleLbl="alignAccFollowNode1" presStyleIdx="3" presStyleCnt="5">
        <dgm:presLayoutVars>
          <dgm:bulletEnabled val="1"/>
        </dgm:presLayoutVars>
      </dgm:prSet>
      <dgm:spPr/>
    </dgm:pt>
    <dgm:pt modelId="{65F3D439-9644-490F-9658-CC5E32940D75}" type="pres">
      <dgm:prSet presAssocID="{B1CB9F42-4C5A-430A-99C8-3E2622A14A19}" presName="space" presStyleCnt="0"/>
      <dgm:spPr/>
    </dgm:pt>
    <dgm:pt modelId="{919057DA-7635-4E20-9945-769068030F46}" type="pres">
      <dgm:prSet presAssocID="{E68F51D9-5FF3-4AD9-A369-2578488040B8}" presName="composite" presStyleCnt="0"/>
      <dgm:spPr/>
    </dgm:pt>
    <dgm:pt modelId="{EB377760-2549-4E14-BA51-BA523D9CA4D2}" type="pres">
      <dgm:prSet presAssocID="{E68F51D9-5FF3-4AD9-A369-2578488040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22DB3D3-1546-479A-AF1C-1F2153BA5DF1}" type="pres">
      <dgm:prSet presAssocID="{E68F51D9-5FF3-4AD9-A369-2578488040B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366AF03-DA37-4FDB-8C12-B4BF15B394C8}" srcId="{08C7605D-CA75-4182-B9F5-77CCAB65FF09}" destId="{A1F2A636-3E42-4BCA-8B73-4005649C60AE}" srcOrd="1" destOrd="0" parTransId="{42D0E23D-399C-4AE7-B047-56DBD397D395}" sibTransId="{6F8BB919-E87C-4AE9-9FB2-FFC71890F79E}"/>
    <dgm:cxn modelId="{30356C07-DAFD-409E-97B1-4ECA664EC46D}" type="presOf" srcId="{22090CDA-2117-4B28-B6AC-49D1C4369AE3}" destId="{922DB3D3-1546-479A-AF1C-1F2153BA5DF1}" srcOrd="0" destOrd="1" presId="urn:microsoft.com/office/officeart/2005/8/layout/hList1"/>
    <dgm:cxn modelId="{282C8108-123E-405B-A55B-69DD9D34FBE4}" type="presOf" srcId="{F2AB0A9D-B1A0-4A31-9F87-F1840347A59E}" destId="{B3D11085-0613-45EA-BA82-3BE15DAD938D}" srcOrd="0" destOrd="1" presId="urn:microsoft.com/office/officeart/2005/8/layout/hList1"/>
    <dgm:cxn modelId="{3DB82809-9950-420B-A73F-DA9ECC6F38B1}" srcId="{E68F51D9-5FF3-4AD9-A369-2578488040B8}" destId="{B1A7A6BB-2C55-49F9-8C7A-5A21DB614024}" srcOrd="0" destOrd="0" parTransId="{BFCE8805-A631-43B2-8322-0050D993FF9E}" sibTransId="{463C1554-48F7-4879-B9D3-0F92551466FE}"/>
    <dgm:cxn modelId="{EA1A7329-9FCD-4C7C-AB47-AB1552B43517}" type="presOf" srcId="{E68F51D9-5FF3-4AD9-A369-2578488040B8}" destId="{EB377760-2549-4E14-BA51-BA523D9CA4D2}" srcOrd="0" destOrd="0" presId="urn:microsoft.com/office/officeart/2005/8/layout/hList1"/>
    <dgm:cxn modelId="{46B8412D-A1D4-4D02-95A9-08BE85A91FD7}" srcId="{87755EA1-C07C-4F42-A922-1F62E094F0A9}" destId="{439D86D0-799A-4E12-AAA4-271079E09AD2}" srcOrd="0" destOrd="0" parTransId="{A1579749-A899-487E-9351-4F157489678B}" sibTransId="{63BC0718-0821-4480-8DC0-6C0C96F3D36E}"/>
    <dgm:cxn modelId="{F2452B3A-1971-4948-99A7-26329871D6BD}" srcId="{70A3892E-94D1-4F8D-8DFD-D9DF4AA7C283}" destId="{87755EA1-C07C-4F42-A922-1F62E094F0A9}" srcOrd="3" destOrd="0" parTransId="{D02F0B11-74D6-4FF6-8102-F4124FFCB48B}" sibTransId="{B1CB9F42-4C5A-430A-99C8-3E2622A14A19}"/>
    <dgm:cxn modelId="{04D8765C-F795-4E8F-9827-FDAE57FBAE99}" srcId="{0BFCC031-E9D8-46E3-ACDE-BE3414F07F2D}" destId="{4EDFF4AF-25B8-4D25-851F-CED814E3F9B8}" srcOrd="0" destOrd="0" parTransId="{C800EE74-9918-4810-AA09-BE343A2DBC55}" sibTransId="{5BD2FE0F-659A-4C08-900F-05C3CC5C1942}"/>
    <dgm:cxn modelId="{B681B85D-0A2A-473E-B797-DAC34FC39145}" type="presOf" srcId="{B1A7A6BB-2C55-49F9-8C7A-5A21DB614024}" destId="{922DB3D3-1546-479A-AF1C-1F2153BA5DF1}" srcOrd="0" destOrd="0" presId="urn:microsoft.com/office/officeart/2005/8/layout/hList1"/>
    <dgm:cxn modelId="{20B64460-F802-4CE8-96CC-F69FD2E3248B}" type="presOf" srcId="{70A3892E-94D1-4F8D-8DFD-D9DF4AA7C283}" destId="{0DE8993C-62D6-4996-B328-9BA0F27FB4C1}" srcOrd="0" destOrd="0" presId="urn:microsoft.com/office/officeart/2005/8/layout/hList1"/>
    <dgm:cxn modelId="{FA102B41-3679-49BD-A133-589916AE9C8B}" srcId="{70A3892E-94D1-4F8D-8DFD-D9DF4AA7C283}" destId="{E68F51D9-5FF3-4AD9-A369-2578488040B8}" srcOrd="4" destOrd="0" parTransId="{CBAC7A41-87EB-4456-B972-0E96556D4B00}" sibTransId="{4B5B9118-03FD-42BE-94DB-B8826BE94325}"/>
    <dgm:cxn modelId="{D9E1104C-146C-4794-84ED-09730E70D3D4}" type="presOf" srcId="{20CA0328-D891-43DF-BEED-12024CA461D8}" destId="{25D41D7F-BB6F-4A1E-A315-939BE93813CE}" srcOrd="0" destOrd="0" presId="urn:microsoft.com/office/officeart/2005/8/layout/hList1"/>
    <dgm:cxn modelId="{1588EE6C-23BD-44B3-8794-509668A2F1C4}" type="presOf" srcId="{B368B09F-E8A7-4B5E-BFB5-8A0DF8B5E5E0}" destId="{15646098-140C-4D9E-B1F7-D416F707AB57}" srcOrd="0" destOrd="1" presId="urn:microsoft.com/office/officeart/2005/8/layout/hList1"/>
    <dgm:cxn modelId="{82159B56-7C2E-48F8-9594-DB71F27092C6}" type="presOf" srcId="{08C7605D-CA75-4182-B9F5-77CCAB65FF09}" destId="{BF7E7A9F-09D5-4BDD-8A94-C631D71D27FA}" srcOrd="0" destOrd="0" presId="urn:microsoft.com/office/officeart/2005/8/layout/hList1"/>
    <dgm:cxn modelId="{1D554377-BF87-4E4A-88C0-F44F07138F00}" type="presOf" srcId="{BCA56915-70BC-442B-AFC8-F74233CE5966}" destId="{85ACE927-DD07-491E-8D6F-521E817FB161}" srcOrd="0" destOrd="0" presId="urn:microsoft.com/office/officeart/2005/8/layout/hList1"/>
    <dgm:cxn modelId="{35C06657-ED8A-4537-8E3A-E879F39248E1}" type="presOf" srcId="{0BFCC031-E9D8-46E3-ACDE-BE3414F07F2D}" destId="{88F02000-B6E2-4A9E-98BE-FCAB6903A8C4}" srcOrd="0" destOrd="0" presId="urn:microsoft.com/office/officeart/2005/8/layout/hList1"/>
    <dgm:cxn modelId="{3FCFB57F-61A9-4BAD-B677-CAE4894518D6}" type="presOf" srcId="{4EDFF4AF-25B8-4D25-851F-CED814E3F9B8}" destId="{22E00565-D066-49BA-8AEB-C590BC307B70}" srcOrd="0" destOrd="0" presId="urn:microsoft.com/office/officeart/2005/8/layout/hList1"/>
    <dgm:cxn modelId="{B15B1F8D-E6C1-4225-AC3B-100D8FA9BD3B}" srcId="{70A3892E-94D1-4F8D-8DFD-D9DF4AA7C283}" destId="{BCA56915-70BC-442B-AFC8-F74233CE5966}" srcOrd="1" destOrd="0" parTransId="{75A5D929-5350-4282-A6F9-7866928D2B37}" sibTransId="{707D8BA4-CB89-46A0-9AF1-1704687A56F6}"/>
    <dgm:cxn modelId="{E12D8E95-8B5D-4A6E-A630-B32AE8D743B8}" type="presOf" srcId="{439D86D0-799A-4E12-AAA4-271079E09AD2}" destId="{B3D11085-0613-45EA-BA82-3BE15DAD938D}" srcOrd="0" destOrd="0" presId="urn:microsoft.com/office/officeart/2005/8/layout/hList1"/>
    <dgm:cxn modelId="{F9AEFD9D-DBAD-4071-BFD8-8A5A1689304C}" type="presOf" srcId="{943AED65-C83C-4B92-AD6C-D95DE7D35DA1}" destId="{15646098-140C-4D9E-B1F7-D416F707AB57}" srcOrd="0" destOrd="0" presId="urn:microsoft.com/office/officeart/2005/8/layout/hList1"/>
    <dgm:cxn modelId="{D202479F-49FE-469D-9D88-7011204FC150}" srcId="{E68F51D9-5FF3-4AD9-A369-2578488040B8}" destId="{22090CDA-2117-4B28-B6AC-49D1C4369AE3}" srcOrd="1" destOrd="0" parTransId="{B28CDC18-B3D7-4F0B-AC03-5544D1C4CA5F}" sibTransId="{FB0AD4CA-EE91-46C6-9E17-3DACF8996D53}"/>
    <dgm:cxn modelId="{D57C1CA2-F6AC-4A0C-B876-9B5A9DC8FFB3}" srcId="{0BFCC031-E9D8-46E3-ACDE-BE3414F07F2D}" destId="{907CBDA1-E5EC-49B3-BD83-F1D7E4814AFD}" srcOrd="1" destOrd="0" parTransId="{86491CF8-630F-4CDB-ABC7-45D11F50E9BF}" sibTransId="{4ABF3501-7DD2-4D32-A51A-217D7A1E9E43}"/>
    <dgm:cxn modelId="{4C11D5A3-86DE-44D7-B6E3-41D176A166D3}" srcId="{BCA56915-70BC-442B-AFC8-F74233CE5966}" destId="{B368B09F-E8A7-4B5E-BFB5-8A0DF8B5E5E0}" srcOrd="1" destOrd="0" parTransId="{8390951A-7342-4733-B6AB-138010C3D424}" sibTransId="{00DB05C9-8044-42F4-970E-0FFF761DD7E6}"/>
    <dgm:cxn modelId="{A5BE87A4-56A1-4A28-9B54-B8C2EC2B2294}" type="presOf" srcId="{A1F2A636-3E42-4BCA-8B73-4005649C60AE}" destId="{25D41D7F-BB6F-4A1E-A315-939BE93813CE}" srcOrd="0" destOrd="1" presId="urn:microsoft.com/office/officeart/2005/8/layout/hList1"/>
    <dgm:cxn modelId="{E8755BB2-F8BE-46B6-8289-EA7EF870C191}" srcId="{87755EA1-C07C-4F42-A922-1F62E094F0A9}" destId="{F2AB0A9D-B1A0-4A31-9F87-F1840347A59E}" srcOrd="1" destOrd="0" parTransId="{F29CD493-9B81-4231-9AD1-387A4778073F}" sibTransId="{E66C740E-3C43-460D-9F68-C0BDF6A078A4}"/>
    <dgm:cxn modelId="{E0DAC6BD-8B2D-4DE3-81B1-8114CD70F552}" srcId="{BCA56915-70BC-442B-AFC8-F74233CE5966}" destId="{943AED65-C83C-4B92-AD6C-D95DE7D35DA1}" srcOrd="0" destOrd="0" parTransId="{79660E85-E98B-43B7-B3A5-B7FC34C3A949}" sibTransId="{669961FC-1EA2-4974-A302-C8B862F219EB}"/>
    <dgm:cxn modelId="{9B221CC0-340D-43C4-B711-68B515FB531E}" srcId="{08C7605D-CA75-4182-B9F5-77CCAB65FF09}" destId="{20CA0328-D891-43DF-BEED-12024CA461D8}" srcOrd="0" destOrd="0" parTransId="{EADCF8EB-BD0F-4D2B-8203-8DE02BEC1A88}" sibTransId="{17CDCCBB-1068-4FE5-BDF3-264262639EFC}"/>
    <dgm:cxn modelId="{695281D3-9D60-4156-8E26-F359D9000C28}" srcId="{70A3892E-94D1-4F8D-8DFD-D9DF4AA7C283}" destId="{08C7605D-CA75-4182-B9F5-77CCAB65FF09}" srcOrd="2" destOrd="0" parTransId="{8E09B2B3-5A61-44B7-870E-17E1105B7D18}" sibTransId="{C761281B-A960-4241-8D0E-1757D994819B}"/>
    <dgm:cxn modelId="{32E468DF-58D5-4875-BAAF-BE4EEDE4DBA4}" type="presOf" srcId="{87755EA1-C07C-4F42-A922-1F62E094F0A9}" destId="{4DDF2015-018B-4210-B543-13720AC3C41D}" srcOrd="0" destOrd="0" presId="urn:microsoft.com/office/officeart/2005/8/layout/hList1"/>
    <dgm:cxn modelId="{7A13E6E4-A871-4613-A37A-C36A3FE94BA0}" srcId="{70A3892E-94D1-4F8D-8DFD-D9DF4AA7C283}" destId="{0BFCC031-E9D8-46E3-ACDE-BE3414F07F2D}" srcOrd="0" destOrd="0" parTransId="{CB3879EC-E923-4B23-8E38-B1C242F59CCB}" sibTransId="{76BA849A-C47C-4EAE-8795-C6D7C4CCD828}"/>
    <dgm:cxn modelId="{C068ADEB-90A8-4202-ADCF-3283C84EE9E8}" type="presOf" srcId="{907CBDA1-E5EC-49B3-BD83-F1D7E4814AFD}" destId="{22E00565-D066-49BA-8AEB-C590BC307B70}" srcOrd="0" destOrd="1" presId="urn:microsoft.com/office/officeart/2005/8/layout/hList1"/>
    <dgm:cxn modelId="{ED04E34C-4305-4B2E-9231-257D4117A5F4}" type="presParOf" srcId="{0DE8993C-62D6-4996-B328-9BA0F27FB4C1}" destId="{F0615E86-3353-4AA7-8927-784CDE740EAB}" srcOrd="0" destOrd="0" presId="urn:microsoft.com/office/officeart/2005/8/layout/hList1"/>
    <dgm:cxn modelId="{57DF0377-9143-4096-8FEC-DC56D77726C7}" type="presParOf" srcId="{F0615E86-3353-4AA7-8927-784CDE740EAB}" destId="{88F02000-B6E2-4A9E-98BE-FCAB6903A8C4}" srcOrd="0" destOrd="0" presId="urn:microsoft.com/office/officeart/2005/8/layout/hList1"/>
    <dgm:cxn modelId="{B44D1B40-4043-42FB-BDA6-5A592CEFDC51}" type="presParOf" srcId="{F0615E86-3353-4AA7-8927-784CDE740EAB}" destId="{22E00565-D066-49BA-8AEB-C590BC307B70}" srcOrd="1" destOrd="0" presId="urn:microsoft.com/office/officeart/2005/8/layout/hList1"/>
    <dgm:cxn modelId="{0603EFF9-E302-43B5-8E7B-9F8EA989291B}" type="presParOf" srcId="{0DE8993C-62D6-4996-B328-9BA0F27FB4C1}" destId="{531C4D5D-A5C8-41F6-80AE-EB100FBEE0B8}" srcOrd="1" destOrd="0" presId="urn:microsoft.com/office/officeart/2005/8/layout/hList1"/>
    <dgm:cxn modelId="{2C37E20A-16C3-4728-9FD0-524A10FFAD35}" type="presParOf" srcId="{0DE8993C-62D6-4996-B328-9BA0F27FB4C1}" destId="{C02DDEA5-4CAA-4C15-856F-66D060C33EBC}" srcOrd="2" destOrd="0" presId="urn:microsoft.com/office/officeart/2005/8/layout/hList1"/>
    <dgm:cxn modelId="{549F7F25-99BC-470E-8E97-62D8B0F3EF85}" type="presParOf" srcId="{C02DDEA5-4CAA-4C15-856F-66D060C33EBC}" destId="{85ACE927-DD07-491E-8D6F-521E817FB161}" srcOrd="0" destOrd="0" presId="urn:microsoft.com/office/officeart/2005/8/layout/hList1"/>
    <dgm:cxn modelId="{0E642B43-359F-4578-9952-C3EC42BFCBBA}" type="presParOf" srcId="{C02DDEA5-4CAA-4C15-856F-66D060C33EBC}" destId="{15646098-140C-4D9E-B1F7-D416F707AB57}" srcOrd="1" destOrd="0" presId="urn:microsoft.com/office/officeart/2005/8/layout/hList1"/>
    <dgm:cxn modelId="{6EB4558D-4ABA-49E5-AFF9-C9E1D1D22DDC}" type="presParOf" srcId="{0DE8993C-62D6-4996-B328-9BA0F27FB4C1}" destId="{8600F1EB-A724-48BA-96E2-EEC99C91BAF2}" srcOrd="3" destOrd="0" presId="urn:microsoft.com/office/officeart/2005/8/layout/hList1"/>
    <dgm:cxn modelId="{D5461764-4976-4E6C-A0AA-CF973758F186}" type="presParOf" srcId="{0DE8993C-62D6-4996-B328-9BA0F27FB4C1}" destId="{95A8742D-5FB6-4F96-9228-5BF63DE56C7B}" srcOrd="4" destOrd="0" presId="urn:microsoft.com/office/officeart/2005/8/layout/hList1"/>
    <dgm:cxn modelId="{B63C6E1E-4555-4C49-B0CD-DD6F8CBBE8F6}" type="presParOf" srcId="{95A8742D-5FB6-4F96-9228-5BF63DE56C7B}" destId="{BF7E7A9F-09D5-4BDD-8A94-C631D71D27FA}" srcOrd="0" destOrd="0" presId="urn:microsoft.com/office/officeart/2005/8/layout/hList1"/>
    <dgm:cxn modelId="{00AC8DA9-60CA-40C9-8E74-D9694D2CEE64}" type="presParOf" srcId="{95A8742D-5FB6-4F96-9228-5BF63DE56C7B}" destId="{25D41D7F-BB6F-4A1E-A315-939BE93813CE}" srcOrd="1" destOrd="0" presId="urn:microsoft.com/office/officeart/2005/8/layout/hList1"/>
    <dgm:cxn modelId="{A1170122-E464-4918-9CD7-977C3BD41EE1}" type="presParOf" srcId="{0DE8993C-62D6-4996-B328-9BA0F27FB4C1}" destId="{EA46C1C0-484A-41E7-A669-1DECA05AE39B}" srcOrd="5" destOrd="0" presId="urn:microsoft.com/office/officeart/2005/8/layout/hList1"/>
    <dgm:cxn modelId="{484C05A5-CFE7-48C5-80BB-EFFB43EB44A6}" type="presParOf" srcId="{0DE8993C-62D6-4996-B328-9BA0F27FB4C1}" destId="{523C8627-AD99-488F-AB6C-083BD7ED8B77}" srcOrd="6" destOrd="0" presId="urn:microsoft.com/office/officeart/2005/8/layout/hList1"/>
    <dgm:cxn modelId="{7FC29135-79F7-44AF-A9A7-C57C65A0F4AC}" type="presParOf" srcId="{523C8627-AD99-488F-AB6C-083BD7ED8B77}" destId="{4DDF2015-018B-4210-B543-13720AC3C41D}" srcOrd="0" destOrd="0" presId="urn:microsoft.com/office/officeart/2005/8/layout/hList1"/>
    <dgm:cxn modelId="{876DAE55-FFB7-4CA3-AEF3-034302586C99}" type="presParOf" srcId="{523C8627-AD99-488F-AB6C-083BD7ED8B77}" destId="{B3D11085-0613-45EA-BA82-3BE15DAD938D}" srcOrd="1" destOrd="0" presId="urn:microsoft.com/office/officeart/2005/8/layout/hList1"/>
    <dgm:cxn modelId="{D0B8A8CC-600E-4989-9475-6008ABE3EA76}" type="presParOf" srcId="{0DE8993C-62D6-4996-B328-9BA0F27FB4C1}" destId="{65F3D439-9644-490F-9658-CC5E32940D75}" srcOrd="7" destOrd="0" presId="urn:microsoft.com/office/officeart/2005/8/layout/hList1"/>
    <dgm:cxn modelId="{DA3A3113-3F26-4B8C-A605-BF87CA10310A}" type="presParOf" srcId="{0DE8993C-62D6-4996-B328-9BA0F27FB4C1}" destId="{919057DA-7635-4E20-9945-769068030F46}" srcOrd="8" destOrd="0" presId="urn:microsoft.com/office/officeart/2005/8/layout/hList1"/>
    <dgm:cxn modelId="{4C4D08D5-C6CD-473D-BCC4-0311269C88C3}" type="presParOf" srcId="{919057DA-7635-4E20-9945-769068030F46}" destId="{EB377760-2549-4E14-BA51-BA523D9CA4D2}" srcOrd="0" destOrd="0" presId="urn:microsoft.com/office/officeart/2005/8/layout/hList1"/>
    <dgm:cxn modelId="{3F024775-A518-4B78-907C-D9EAAF417C70}" type="presParOf" srcId="{919057DA-7635-4E20-9945-769068030F46}" destId="{922DB3D3-1546-479A-AF1C-1F2153BA5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E2582-D7EC-4669-B467-1D77B8F67208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1A4DB2B8-FE30-4C0C-BFCC-942435739713}">
      <dgm:prSet phldrT="[Κείμενο]"/>
      <dgm:spPr/>
      <dgm:t>
        <a:bodyPr/>
        <a:lstStyle/>
        <a:p>
          <a:r>
            <a:rPr lang="en-US" dirty="0"/>
            <a:t>Menu.java</a:t>
          </a:r>
          <a:endParaRPr lang="el-GR" dirty="0"/>
        </a:p>
      </dgm:t>
    </dgm:pt>
    <dgm:pt modelId="{09CD6289-DE15-4EBB-93CF-A26EE719E249}" type="parTrans" cxnId="{19534008-9931-4AF5-B17D-6BA347E0AADD}">
      <dgm:prSet/>
      <dgm:spPr/>
      <dgm:t>
        <a:bodyPr/>
        <a:lstStyle/>
        <a:p>
          <a:endParaRPr lang="el-GR"/>
        </a:p>
      </dgm:t>
    </dgm:pt>
    <dgm:pt modelId="{36DB2DDA-A632-4183-B5FE-34CAB88B819B}" type="sibTrans" cxnId="{19534008-9931-4AF5-B17D-6BA347E0AADD}">
      <dgm:prSet/>
      <dgm:spPr/>
      <dgm:t>
        <a:bodyPr/>
        <a:lstStyle/>
        <a:p>
          <a:endParaRPr lang="el-GR"/>
        </a:p>
      </dgm:t>
    </dgm:pt>
    <dgm:pt modelId="{3073C514-537D-42F4-9342-D20E09D8F390}">
      <dgm:prSet phldrT="[Κείμενο]"/>
      <dgm:spPr/>
      <dgm:t>
        <a:bodyPr/>
        <a:lstStyle/>
        <a:p>
          <a:pPr>
            <a:buNone/>
          </a:pPr>
          <a:r>
            <a:rPr lang="el-GR" dirty="0"/>
            <a:t>35 γραμμές</a:t>
          </a:r>
        </a:p>
      </dgm:t>
    </dgm:pt>
    <dgm:pt modelId="{B778926D-80DE-4DC1-AA81-8292DF145349}" type="parTrans" cxnId="{986D1688-CBED-4FBF-8001-97E1C64DD091}">
      <dgm:prSet/>
      <dgm:spPr/>
      <dgm:t>
        <a:bodyPr/>
        <a:lstStyle/>
        <a:p>
          <a:endParaRPr lang="el-GR"/>
        </a:p>
      </dgm:t>
    </dgm:pt>
    <dgm:pt modelId="{A1453A64-0AEF-4EF2-9FD4-8931D33DEC85}" type="sibTrans" cxnId="{986D1688-CBED-4FBF-8001-97E1C64DD091}">
      <dgm:prSet/>
      <dgm:spPr/>
      <dgm:t>
        <a:bodyPr/>
        <a:lstStyle/>
        <a:p>
          <a:endParaRPr lang="el-GR"/>
        </a:p>
      </dgm:t>
    </dgm:pt>
    <dgm:pt modelId="{0AF764AC-9B6A-4303-A300-F6BB4BBEFB4D}">
      <dgm:prSet phldrT="[Κείμενο]"/>
      <dgm:spPr/>
      <dgm:t>
        <a:bodyPr/>
        <a:lstStyle/>
        <a:p>
          <a:r>
            <a:rPr lang="en-US" dirty="0"/>
            <a:t>Posts.java</a:t>
          </a:r>
          <a:endParaRPr lang="el-GR" dirty="0"/>
        </a:p>
      </dgm:t>
    </dgm:pt>
    <dgm:pt modelId="{75E87810-29E0-406D-9912-15EFDA098378}" type="parTrans" cxnId="{ECFFFFA0-944D-47CA-9DB1-56ABB289BAD7}">
      <dgm:prSet/>
      <dgm:spPr/>
      <dgm:t>
        <a:bodyPr/>
        <a:lstStyle/>
        <a:p>
          <a:endParaRPr lang="el-GR"/>
        </a:p>
      </dgm:t>
    </dgm:pt>
    <dgm:pt modelId="{4611A9CD-4385-45EA-8763-AB929CDC928D}" type="sibTrans" cxnId="{ECFFFFA0-944D-47CA-9DB1-56ABB289BAD7}">
      <dgm:prSet/>
      <dgm:spPr/>
      <dgm:t>
        <a:bodyPr/>
        <a:lstStyle/>
        <a:p>
          <a:endParaRPr lang="el-GR"/>
        </a:p>
      </dgm:t>
    </dgm:pt>
    <dgm:pt modelId="{DB11A89F-30D5-4472-BB73-E350F8844754}">
      <dgm:prSet phldrT="[Κείμενο]"/>
      <dgm:spPr/>
      <dgm:t>
        <a:bodyPr/>
        <a:lstStyle/>
        <a:p>
          <a:pPr>
            <a:buNone/>
          </a:pPr>
          <a:r>
            <a:rPr lang="el-GR" dirty="0"/>
            <a:t>48 γραμμές</a:t>
          </a:r>
        </a:p>
      </dgm:t>
    </dgm:pt>
    <dgm:pt modelId="{7247B3AF-8F57-4D6E-9313-BF92BCE010B2}" type="parTrans" cxnId="{3D07054F-01D9-489E-B201-62F838C4AD09}">
      <dgm:prSet/>
      <dgm:spPr/>
      <dgm:t>
        <a:bodyPr/>
        <a:lstStyle/>
        <a:p>
          <a:endParaRPr lang="el-GR"/>
        </a:p>
      </dgm:t>
    </dgm:pt>
    <dgm:pt modelId="{5005F983-E14A-4003-9672-0E3365440C17}" type="sibTrans" cxnId="{3D07054F-01D9-489E-B201-62F838C4AD09}">
      <dgm:prSet/>
      <dgm:spPr/>
      <dgm:t>
        <a:bodyPr/>
        <a:lstStyle/>
        <a:p>
          <a:endParaRPr lang="el-GR"/>
        </a:p>
      </dgm:t>
    </dgm:pt>
    <dgm:pt modelId="{AA71AD71-6FA1-4A8E-A235-8094C58223FD}">
      <dgm:prSet/>
      <dgm:spPr/>
      <dgm:t>
        <a:bodyPr/>
        <a:lstStyle/>
        <a:p>
          <a:r>
            <a:rPr lang="en-US" dirty="0"/>
            <a:t>CreatePost.java</a:t>
          </a:r>
          <a:endParaRPr lang="el-GR" dirty="0"/>
        </a:p>
      </dgm:t>
    </dgm:pt>
    <dgm:pt modelId="{3CB40C48-A383-435D-B976-8F9FF70C78CE}" type="parTrans" cxnId="{E7E0E02E-E781-4266-99F0-A7D3D8796BB6}">
      <dgm:prSet/>
      <dgm:spPr/>
      <dgm:t>
        <a:bodyPr/>
        <a:lstStyle/>
        <a:p>
          <a:endParaRPr lang="el-GR"/>
        </a:p>
      </dgm:t>
    </dgm:pt>
    <dgm:pt modelId="{5AA65785-DB8D-4B23-BBBF-46E265095E9E}" type="sibTrans" cxnId="{E7E0E02E-E781-4266-99F0-A7D3D8796BB6}">
      <dgm:prSet/>
      <dgm:spPr/>
      <dgm:t>
        <a:bodyPr/>
        <a:lstStyle/>
        <a:p>
          <a:endParaRPr lang="el-GR"/>
        </a:p>
      </dgm:t>
    </dgm:pt>
    <dgm:pt modelId="{DA9C0DB3-1203-43DF-B624-185E3EF94E21}">
      <dgm:prSet/>
      <dgm:spPr/>
      <dgm:t>
        <a:bodyPr/>
        <a:lstStyle/>
        <a:p>
          <a:r>
            <a:rPr lang="en-US" dirty="0"/>
            <a:t>Likes.java</a:t>
          </a:r>
          <a:endParaRPr lang="el-GR" dirty="0"/>
        </a:p>
      </dgm:t>
    </dgm:pt>
    <dgm:pt modelId="{C80086B8-CA53-4813-86DC-3849AC2E77E5}" type="parTrans" cxnId="{1B82CB26-E6AC-4030-8F86-892682C8817D}">
      <dgm:prSet/>
      <dgm:spPr/>
      <dgm:t>
        <a:bodyPr/>
        <a:lstStyle/>
        <a:p>
          <a:endParaRPr lang="el-GR"/>
        </a:p>
      </dgm:t>
    </dgm:pt>
    <dgm:pt modelId="{FB820340-30C8-4A2C-BB31-C67F104ECD24}" type="sibTrans" cxnId="{1B82CB26-E6AC-4030-8F86-892682C8817D}">
      <dgm:prSet/>
      <dgm:spPr/>
      <dgm:t>
        <a:bodyPr/>
        <a:lstStyle/>
        <a:p>
          <a:endParaRPr lang="el-GR"/>
        </a:p>
      </dgm:t>
    </dgm:pt>
    <dgm:pt modelId="{A068D0F4-3F7E-4A40-94CC-D2A4FE434D05}">
      <dgm:prSet/>
      <dgm:spPr/>
      <dgm:t>
        <a:bodyPr/>
        <a:lstStyle/>
        <a:p>
          <a:r>
            <a:rPr lang="en-US" dirty="0"/>
            <a:t>Rating.java</a:t>
          </a:r>
          <a:endParaRPr lang="el-GR" dirty="0"/>
        </a:p>
      </dgm:t>
    </dgm:pt>
    <dgm:pt modelId="{CFE6002C-3641-4633-91E6-2BB4EAA576B8}" type="parTrans" cxnId="{25B2DEAE-84FE-46CF-8E86-65AC042439FF}">
      <dgm:prSet/>
      <dgm:spPr/>
      <dgm:t>
        <a:bodyPr/>
        <a:lstStyle/>
        <a:p>
          <a:endParaRPr lang="el-GR"/>
        </a:p>
      </dgm:t>
    </dgm:pt>
    <dgm:pt modelId="{C029DA13-FB23-4DD2-B3D5-3295EE06A63F}" type="sibTrans" cxnId="{25B2DEAE-84FE-46CF-8E86-65AC042439FF}">
      <dgm:prSet/>
      <dgm:spPr/>
      <dgm:t>
        <a:bodyPr/>
        <a:lstStyle/>
        <a:p>
          <a:endParaRPr lang="el-GR"/>
        </a:p>
      </dgm:t>
    </dgm:pt>
    <dgm:pt modelId="{41DA749C-DEF5-4755-97B4-70479F339DB9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FB975B28-78E2-40AA-8EF6-CEA49958F3E6}" type="parTrans" cxnId="{228436B7-C78C-446A-85F0-7E89B5C101BD}">
      <dgm:prSet/>
      <dgm:spPr/>
      <dgm:t>
        <a:bodyPr/>
        <a:lstStyle/>
        <a:p>
          <a:endParaRPr lang="el-GR"/>
        </a:p>
      </dgm:t>
    </dgm:pt>
    <dgm:pt modelId="{A070F644-50B4-43A7-B623-7AB92FD28F3F}" type="sibTrans" cxnId="{228436B7-C78C-446A-85F0-7E89B5C101BD}">
      <dgm:prSet/>
      <dgm:spPr/>
      <dgm:t>
        <a:bodyPr/>
        <a:lstStyle/>
        <a:p>
          <a:endParaRPr lang="el-GR"/>
        </a:p>
      </dgm:t>
    </dgm:pt>
    <dgm:pt modelId="{35BC7702-2F63-4EE8-88DB-198D770FCC70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3981BE2D-DF55-4E39-BDC4-44063B8C39B9}" type="parTrans" cxnId="{1D5AAE38-ADA3-44F5-9AF6-AF2E0CE3D191}">
      <dgm:prSet/>
      <dgm:spPr/>
      <dgm:t>
        <a:bodyPr/>
        <a:lstStyle/>
        <a:p>
          <a:endParaRPr lang="el-GR"/>
        </a:p>
      </dgm:t>
    </dgm:pt>
    <dgm:pt modelId="{87D7A6DA-85B8-4265-ACF0-9D5BB7A7970E}" type="sibTrans" cxnId="{1D5AAE38-ADA3-44F5-9AF6-AF2E0CE3D191}">
      <dgm:prSet/>
      <dgm:spPr/>
      <dgm:t>
        <a:bodyPr/>
        <a:lstStyle/>
        <a:p>
          <a:endParaRPr lang="el-GR"/>
        </a:p>
      </dgm:t>
    </dgm:pt>
    <dgm:pt modelId="{144CC005-76EB-45AE-A735-CF1D8618F814}">
      <dgm:prSet/>
      <dgm:spPr/>
      <dgm:t>
        <a:bodyPr/>
        <a:lstStyle/>
        <a:p>
          <a:pPr>
            <a:buNone/>
          </a:pPr>
          <a:r>
            <a:rPr lang="en-US" dirty="0"/>
            <a:t>11</a:t>
          </a:r>
          <a:r>
            <a:rPr lang="el-GR" dirty="0"/>
            <a:t> γραμμές</a:t>
          </a:r>
        </a:p>
      </dgm:t>
    </dgm:pt>
    <dgm:pt modelId="{90B47C1A-E1B4-4FEF-9DE9-F80D78BADCE2}" type="parTrans" cxnId="{7646C8D5-E6C1-438D-A957-B090230DC3FC}">
      <dgm:prSet/>
      <dgm:spPr/>
      <dgm:t>
        <a:bodyPr/>
        <a:lstStyle/>
        <a:p>
          <a:endParaRPr lang="el-GR"/>
        </a:p>
      </dgm:t>
    </dgm:pt>
    <dgm:pt modelId="{01B90C53-4E33-430D-BC2D-B3D3F22CC282}" type="sibTrans" cxnId="{7646C8D5-E6C1-438D-A957-B090230DC3FC}">
      <dgm:prSet/>
      <dgm:spPr/>
      <dgm:t>
        <a:bodyPr/>
        <a:lstStyle/>
        <a:p>
          <a:endParaRPr lang="el-GR"/>
        </a:p>
      </dgm:t>
    </dgm:pt>
    <dgm:pt modelId="{FBDFA24D-6D4C-48D2-84AC-7FDFE9A125F5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A4CD37E-2762-44DE-93B1-67A584013A90}" type="parTrans" cxnId="{0FCC5F8C-70D8-4D22-86C3-16E74E572CA8}">
      <dgm:prSet/>
      <dgm:spPr/>
      <dgm:t>
        <a:bodyPr/>
        <a:lstStyle/>
        <a:p>
          <a:endParaRPr lang="el-GR"/>
        </a:p>
      </dgm:t>
    </dgm:pt>
    <dgm:pt modelId="{7D0D09CA-D986-400D-8ECB-A14421F84DFE}" type="sibTrans" cxnId="{0FCC5F8C-70D8-4D22-86C3-16E74E572CA8}">
      <dgm:prSet/>
      <dgm:spPr/>
      <dgm:t>
        <a:bodyPr/>
        <a:lstStyle/>
        <a:p>
          <a:endParaRPr lang="el-GR"/>
        </a:p>
      </dgm:t>
    </dgm:pt>
    <dgm:pt modelId="{94853D58-D409-41B8-AABD-A0F57F5B0CD6}">
      <dgm:prSet/>
      <dgm:spPr/>
      <dgm:t>
        <a:bodyPr/>
        <a:lstStyle/>
        <a:p>
          <a:pPr>
            <a:buNone/>
          </a:pPr>
          <a:r>
            <a:rPr lang="el-GR" dirty="0"/>
            <a:t>26 γραμμές</a:t>
          </a:r>
        </a:p>
      </dgm:t>
    </dgm:pt>
    <dgm:pt modelId="{25547B9C-4E64-448B-8B45-2FF976294C24}" type="parTrans" cxnId="{87CE05F3-75D1-4986-A4EA-D126E7395A0B}">
      <dgm:prSet/>
      <dgm:spPr/>
      <dgm:t>
        <a:bodyPr/>
        <a:lstStyle/>
        <a:p>
          <a:endParaRPr lang="el-GR"/>
        </a:p>
      </dgm:t>
    </dgm:pt>
    <dgm:pt modelId="{90B13838-19DB-4E40-B84E-09EC3CAE1CE1}" type="sibTrans" cxnId="{87CE05F3-75D1-4986-A4EA-D126E7395A0B}">
      <dgm:prSet/>
      <dgm:spPr/>
      <dgm:t>
        <a:bodyPr/>
        <a:lstStyle/>
        <a:p>
          <a:endParaRPr lang="el-GR"/>
        </a:p>
      </dgm:t>
    </dgm:pt>
    <dgm:pt modelId="{3C9CCC34-0784-4676-A70E-95B189549AD9}">
      <dgm:prSet/>
      <dgm:spPr/>
      <dgm:t>
        <a:bodyPr/>
        <a:lstStyle/>
        <a:p>
          <a:pPr>
            <a:buNone/>
          </a:pPr>
          <a:r>
            <a:rPr lang="el-GR"/>
            <a:t>1 μέθοδος</a:t>
          </a:r>
          <a:endParaRPr lang="el-GR" dirty="0"/>
        </a:p>
      </dgm:t>
    </dgm:pt>
    <dgm:pt modelId="{3B5F6D90-D792-4DAC-8EE7-BFA91B999BDC}" type="parTrans" cxnId="{9586E87F-DBC6-4AC9-AFC1-39A824DA9322}">
      <dgm:prSet/>
      <dgm:spPr/>
      <dgm:t>
        <a:bodyPr/>
        <a:lstStyle/>
        <a:p>
          <a:endParaRPr lang="el-GR"/>
        </a:p>
      </dgm:t>
    </dgm:pt>
    <dgm:pt modelId="{8D9B4584-A5B4-4FA8-B513-DD7F97A2EBB2}" type="sibTrans" cxnId="{9586E87F-DBC6-4AC9-AFC1-39A824DA9322}">
      <dgm:prSet/>
      <dgm:spPr/>
      <dgm:t>
        <a:bodyPr/>
        <a:lstStyle/>
        <a:p>
          <a:endParaRPr lang="el-GR"/>
        </a:p>
      </dgm:t>
    </dgm:pt>
    <dgm:pt modelId="{B5D785A8-A12A-4944-9620-4469DBA54258}">
      <dgm:prSet/>
      <dgm:spPr/>
      <dgm:t>
        <a:bodyPr/>
        <a:lstStyle/>
        <a:p>
          <a:pPr>
            <a:buNone/>
          </a:pPr>
          <a:r>
            <a:rPr lang="el-GR" dirty="0"/>
            <a:t>28 γραμμές</a:t>
          </a:r>
        </a:p>
      </dgm:t>
    </dgm:pt>
    <dgm:pt modelId="{1AA49D42-E0E0-459A-8EDD-BA9B7DBB458A}" type="parTrans" cxnId="{360CD8FF-CB5C-466F-938B-556BD958EE4D}">
      <dgm:prSet/>
      <dgm:spPr/>
      <dgm:t>
        <a:bodyPr/>
        <a:lstStyle/>
        <a:p>
          <a:endParaRPr lang="el-GR"/>
        </a:p>
      </dgm:t>
    </dgm:pt>
    <dgm:pt modelId="{E7B2CC0D-C3F8-4784-AF83-B783688627E3}" type="sibTrans" cxnId="{360CD8FF-CB5C-466F-938B-556BD958EE4D}">
      <dgm:prSet/>
      <dgm:spPr/>
      <dgm:t>
        <a:bodyPr/>
        <a:lstStyle/>
        <a:p>
          <a:endParaRPr lang="el-GR"/>
        </a:p>
      </dgm:t>
    </dgm:pt>
    <dgm:pt modelId="{B3E779DF-16E8-4B94-8EE9-F72592A0ACF5}">
      <dgm:prSet/>
      <dgm:spPr/>
      <dgm:t>
        <a:bodyPr/>
        <a:lstStyle/>
        <a:p>
          <a:pPr>
            <a:buNone/>
          </a:pPr>
          <a:r>
            <a:rPr lang="el-GR" dirty="0"/>
            <a:t>2 μεθόδους</a:t>
          </a:r>
        </a:p>
      </dgm:t>
    </dgm:pt>
    <dgm:pt modelId="{BACE21E8-982C-4093-98BF-BD6EE5A05714}" type="parTrans" cxnId="{F193BE98-ED56-42D3-A55D-40D0089987B3}">
      <dgm:prSet/>
      <dgm:spPr/>
      <dgm:t>
        <a:bodyPr/>
        <a:lstStyle/>
        <a:p>
          <a:endParaRPr lang="el-GR"/>
        </a:p>
      </dgm:t>
    </dgm:pt>
    <dgm:pt modelId="{E51FA7A7-303A-4E4F-8AB0-8936E5ECB661}" type="sibTrans" cxnId="{F193BE98-ED56-42D3-A55D-40D0089987B3}">
      <dgm:prSet/>
      <dgm:spPr/>
      <dgm:t>
        <a:bodyPr/>
        <a:lstStyle/>
        <a:p>
          <a:endParaRPr lang="el-GR"/>
        </a:p>
      </dgm:t>
    </dgm:pt>
    <dgm:pt modelId="{309EE49E-BAB0-40A1-AFA5-F604EF780995}" type="pres">
      <dgm:prSet presAssocID="{0ABE2582-D7EC-4669-B467-1D77B8F67208}" presName="Name0" presStyleCnt="0">
        <dgm:presLayoutVars>
          <dgm:dir/>
          <dgm:animLvl val="lvl"/>
          <dgm:resizeHandles val="exact"/>
        </dgm:presLayoutVars>
      </dgm:prSet>
      <dgm:spPr/>
    </dgm:pt>
    <dgm:pt modelId="{C3642C3B-21C7-438B-9913-B59F388A7FBB}" type="pres">
      <dgm:prSet presAssocID="{1A4DB2B8-FE30-4C0C-BFCC-942435739713}" presName="composite" presStyleCnt="0"/>
      <dgm:spPr/>
    </dgm:pt>
    <dgm:pt modelId="{33BF0B15-AC25-499D-915D-43F8EDB97E26}" type="pres">
      <dgm:prSet presAssocID="{1A4DB2B8-FE30-4C0C-BFCC-94243573971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F7E8592-526E-4EC5-BA11-8A9FC27B18A6}" type="pres">
      <dgm:prSet presAssocID="{1A4DB2B8-FE30-4C0C-BFCC-942435739713}" presName="desTx" presStyleLbl="alignAccFollowNode1" presStyleIdx="0" presStyleCnt="5">
        <dgm:presLayoutVars>
          <dgm:bulletEnabled val="1"/>
        </dgm:presLayoutVars>
      </dgm:prSet>
      <dgm:spPr/>
    </dgm:pt>
    <dgm:pt modelId="{9329B092-3F75-4D76-83B1-4F0E257D2EDB}" type="pres">
      <dgm:prSet presAssocID="{36DB2DDA-A632-4183-B5FE-34CAB88B819B}" presName="space" presStyleCnt="0"/>
      <dgm:spPr/>
    </dgm:pt>
    <dgm:pt modelId="{F938A5AE-FF19-4FBA-916A-B139680A7F56}" type="pres">
      <dgm:prSet presAssocID="{0AF764AC-9B6A-4303-A300-F6BB4BBEFB4D}" presName="composite" presStyleCnt="0"/>
      <dgm:spPr/>
    </dgm:pt>
    <dgm:pt modelId="{D53AA513-EA40-4BC0-B71B-1C1C0227E108}" type="pres">
      <dgm:prSet presAssocID="{0AF764AC-9B6A-4303-A300-F6BB4BBEFB4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6C522F7-A07E-4D02-811D-E88E44850A58}" type="pres">
      <dgm:prSet presAssocID="{0AF764AC-9B6A-4303-A300-F6BB4BBEFB4D}" presName="desTx" presStyleLbl="alignAccFollowNode1" presStyleIdx="1" presStyleCnt="5">
        <dgm:presLayoutVars>
          <dgm:bulletEnabled val="1"/>
        </dgm:presLayoutVars>
      </dgm:prSet>
      <dgm:spPr/>
    </dgm:pt>
    <dgm:pt modelId="{717EB6F0-3376-429B-9369-E5B9E13CB3EA}" type="pres">
      <dgm:prSet presAssocID="{4611A9CD-4385-45EA-8763-AB929CDC928D}" presName="space" presStyleCnt="0"/>
      <dgm:spPr/>
    </dgm:pt>
    <dgm:pt modelId="{91E65584-B898-4F9C-B9B4-86C1F7F15298}" type="pres">
      <dgm:prSet presAssocID="{AA71AD71-6FA1-4A8E-A235-8094C58223FD}" presName="composite" presStyleCnt="0"/>
      <dgm:spPr/>
    </dgm:pt>
    <dgm:pt modelId="{8907E217-8379-46FE-95D7-CB247AB62A43}" type="pres">
      <dgm:prSet presAssocID="{AA71AD71-6FA1-4A8E-A235-8094C58223F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C493DE1-28DB-44B4-9201-14F9B6B02F24}" type="pres">
      <dgm:prSet presAssocID="{AA71AD71-6FA1-4A8E-A235-8094C58223FD}" presName="desTx" presStyleLbl="alignAccFollowNode1" presStyleIdx="2" presStyleCnt="5">
        <dgm:presLayoutVars>
          <dgm:bulletEnabled val="1"/>
        </dgm:presLayoutVars>
      </dgm:prSet>
      <dgm:spPr/>
    </dgm:pt>
    <dgm:pt modelId="{80318A7C-3AB9-463D-9477-29541A40680C}" type="pres">
      <dgm:prSet presAssocID="{5AA65785-DB8D-4B23-BBBF-46E265095E9E}" presName="space" presStyleCnt="0"/>
      <dgm:spPr/>
    </dgm:pt>
    <dgm:pt modelId="{9CBFCA90-D6C8-46F0-8F2C-A2C4B0CFDF3D}" type="pres">
      <dgm:prSet presAssocID="{DA9C0DB3-1203-43DF-B624-185E3EF94E21}" presName="composite" presStyleCnt="0"/>
      <dgm:spPr/>
    </dgm:pt>
    <dgm:pt modelId="{34E33D20-5B51-4BAB-8BC6-0BF7BE0A47F0}" type="pres">
      <dgm:prSet presAssocID="{DA9C0DB3-1203-43DF-B624-185E3EF94E2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447EC24-AA12-4E28-B4C5-5481117EC455}" type="pres">
      <dgm:prSet presAssocID="{DA9C0DB3-1203-43DF-B624-185E3EF94E21}" presName="desTx" presStyleLbl="alignAccFollowNode1" presStyleIdx="3" presStyleCnt="5">
        <dgm:presLayoutVars>
          <dgm:bulletEnabled val="1"/>
        </dgm:presLayoutVars>
      </dgm:prSet>
      <dgm:spPr/>
    </dgm:pt>
    <dgm:pt modelId="{AC545E61-D23F-4A58-8D66-83B61E02C773}" type="pres">
      <dgm:prSet presAssocID="{FB820340-30C8-4A2C-BB31-C67F104ECD24}" presName="space" presStyleCnt="0"/>
      <dgm:spPr/>
    </dgm:pt>
    <dgm:pt modelId="{94D5E1A7-50AC-4FE3-BDCC-FB6F3845DAE2}" type="pres">
      <dgm:prSet presAssocID="{A068D0F4-3F7E-4A40-94CC-D2A4FE434D05}" presName="composite" presStyleCnt="0"/>
      <dgm:spPr/>
    </dgm:pt>
    <dgm:pt modelId="{5409F352-6867-4F1B-95BF-0D6A632D3FFA}" type="pres">
      <dgm:prSet presAssocID="{A068D0F4-3F7E-4A40-94CC-D2A4FE434D0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D9D70DE-75AD-4263-B8D6-5583D75B67C6}" type="pres">
      <dgm:prSet presAssocID="{A068D0F4-3F7E-4A40-94CC-D2A4FE434D0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3224206-6669-4875-ACE4-25034DC576A6}" type="presOf" srcId="{94853D58-D409-41B8-AABD-A0F57F5B0CD6}" destId="{1447EC24-AA12-4E28-B4C5-5481117EC455}" srcOrd="0" destOrd="0" presId="urn:microsoft.com/office/officeart/2005/8/layout/hList1"/>
    <dgm:cxn modelId="{19534008-9931-4AF5-B17D-6BA347E0AADD}" srcId="{0ABE2582-D7EC-4669-B467-1D77B8F67208}" destId="{1A4DB2B8-FE30-4C0C-BFCC-942435739713}" srcOrd="0" destOrd="0" parTransId="{09CD6289-DE15-4EBB-93CF-A26EE719E249}" sibTransId="{36DB2DDA-A632-4183-B5FE-34CAB88B819B}"/>
    <dgm:cxn modelId="{0E3BBD17-7721-499A-8095-346E80BE0BFC}" type="presOf" srcId="{AA71AD71-6FA1-4A8E-A235-8094C58223FD}" destId="{8907E217-8379-46FE-95D7-CB247AB62A43}" srcOrd="0" destOrd="0" presId="urn:microsoft.com/office/officeart/2005/8/layout/hList1"/>
    <dgm:cxn modelId="{F55BE41D-B972-42E8-9DDF-C13A811B7DCF}" type="presOf" srcId="{1A4DB2B8-FE30-4C0C-BFCC-942435739713}" destId="{33BF0B15-AC25-499D-915D-43F8EDB97E26}" srcOrd="0" destOrd="0" presId="urn:microsoft.com/office/officeart/2005/8/layout/hList1"/>
    <dgm:cxn modelId="{1B82CB26-E6AC-4030-8F86-892682C8817D}" srcId="{0ABE2582-D7EC-4669-B467-1D77B8F67208}" destId="{DA9C0DB3-1203-43DF-B624-185E3EF94E21}" srcOrd="3" destOrd="0" parTransId="{C80086B8-CA53-4813-86DC-3849AC2E77E5}" sibTransId="{FB820340-30C8-4A2C-BB31-C67F104ECD24}"/>
    <dgm:cxn modelId="{E7E0E02E-E781-4266-99F0-A7D3D8796BB6}" srcId="{0ABE2582-D7EC-4669-B467-1D77B8F67208}" destId="{AA71AD71-6FA1-4A8E-A235-8094C58223FD}" srcOrd="2" destOrd="0" parTransId="{3CB40C48-A383-435D-B976-8F9FF70C78CE}" sibTransId="{5AA65785-DB8D-4B23-BBBF-46E265095E9E}"/>
    <dgm:cxn modelId="{1D5AAE38-ADA3-44F5-9AF6-AF2E0CE3D191}" srcId="{0AF764AC-9B6A-4303-A300-F6BB4BBEFB4D}" destId="{35BC7702-2F63-4EE8-88DB-198D770FCC70}" srcOrd="1" destOrd="0" parTransId="{3981BE2D-DF55-4E39-BDC4-44063B8C39B9}" sibTransId="{87D7A6DA-85B8-4265-ACF0-9D5BB7A7970E}"/>
    <dgm:cxn modelId="{A54B583E-AB60-486B-924A-6F82974CB00D}" type="presOf" srcId="{3C9CCC34-0784-4676-A70E-95B189549AD9}" destId="{1447EC24-AA12-4E28-B4C5-5481117EC455}" srcOrd="0" destOrd="1" presId="urn:microsoft.com/office/officeart/2005/8/layout/hList1"/>
    <dgm:cxn modelId="{44B4B65D-A8D6-492D-B9FB-071BA8028B66}" type="presOf" srcId="{FBDFA24D-6D4C-48D2-84AC-7FDFE9A125F5}" destId="{0C493DE1-28DB-44B4-9201-14F9B6B02F24}" srcOrd="0" destOrd="1" presId="urn:microsoft.com/office/officeart/2005/8/layout/hList1"/>
    <dgm:cxn modelId="{67677145-7462-433E-BA27-3236B31B58A8}" type="presOf" srcId="{0ABE2582-D7EC-4669-B467-1D77B8F67208}" destId="{309EE49E-BAB0-40A1-AFA5-F604EF780995}" srcOrd="0" destOrd="0" presId="urn:microsoft.com/office/officeart/2005/8/layout/hList1"/>
    <dgm:cxn modelId="{3D07054F-01D9-489E-B201-62F838C4AD09}" srcId="{0AF764AC-9B6A-4303-A300-F6BB4BBEFB4D}" destId="{DB11A89F-30D5-4472-BB73-E350F8844754}" srcOrd="0" destOrd="0" parTransId="{7247B3AF-8F57-4D6E-9313-BF92BCE010B2}" sibTransId="{5005F983-E14A-4003-9672-0E3365440C17}"/>
    <dgm:cxn modelId="{383F3550-AFEF-4A53-8432-ABDF2AC0D44A}" type="presOf" srcId="{A068D0F4-3F7E-4A40-94CC-D2A4FE434D05}" destId="{5409F352-6867-4F1B-95BF-0D6A632D3FFA}" srcOrd="0" destOrd="0" presId="urn:microsoft.com/office/officeart/2005/8/layout/hList1"/>
    <dgm:cxn modelId="{9586E87F-DBC6-4AC9-AFC1-39A824DA9322}" srcId="{DA9C0DB3-1203-43DF-B624-185E3EF94E21}" destId="{3C9CCC34-0784-4676-A70E-95B189549AD9}" srcOrd="1" destOrd="0" parTransId="{3B5F6D90-D792-4DAC-8EE7-BFA91B999BDC}" sibTransId="{8D9B4584-A5B4-4FA8-B513-DD7F97A2EBB2}"/>
    <dgm:cxn modelId="{78B0AB84-ABC3-48BE-AB5F-78D714345353}" type="presOf" srcId="{41DA749C-DEF5-4755-97B4-70479F339DB9}" destId="{DF7E8592-526E-4EC5-BA11-8A9FC27B18A6}" srcOrd="0" destOrd="1" presId="urn:microsoft.com/office/officeart/2005/8/layout/hList1"/>
    <dgm:cxn modelId="{986D1688-CBED-4FBF-8001-97E1C64DD091}" srcId="{1A4DB2B8-FE30-4C0C-BFCC-942435739713}" destId="{3073C514-537D-42F4-9342-D20E09D8F390}" srcOrd="0" destOrd="0" parTransId="{B778926D-80DE-4DC1-AA81-8292DF145349}" sibTransId="{A1453A64-0AEF-4EF2-9FD4-8931D33DEC85}"/>
    <dgm:cxn modelId="{9BB2F48B-6828-4C81-812A-31CCB35E0F75}" type="presOf" srcId="{DB11A89F-30D5-4472-BB73-E350F8844754}" destId="{F6C522F7-A07E-4D02-811D-E88E44850A58}" srcOrd="0" destOrd="0" presId="urn:microsoft.com/office/officeart/2005/8/layout/hList1"/>
    <dgm:cxn modelId="{0FCC5F8C-70D8-4D22-86C3-16E74E572CA8}" srcId="{AA71AD71-6FA1-4A8E-A235-8094C58223FD}" destId="{FBDFA24D-6D4C-48D2-84AC-7FDFE9A125F5}" srcOrd="1" destOrd="0" parTransId="{4A4CD37E-2762-44DE-93B1-67A584013A90}" sibTransId="{7D0D09CA-D986-400D-8ECB-A14421F84DFE}"/>
    <dgm:cxn modelId="{F193BE98-ED56-42D3-A55D-40D0089987B3}" srcId="{A068D0F4-3F7E-4A40-94CC-D2A4FE434D05}" destId="{B3E779DF-16E8-4B94-8EE9-F72592A0ACF5}" srcOrd="1" destOrd="0" parTransId="{BACE21E8-982C-4093-98BF-BD6EE5A05714}" sibTransId="{E51FA7A7-303A-4E4F-8AB0-8936E5ECB661}"/>
    <dgm:cxn modelId="{ECFFFFA0-944D-47CA-9DB1-56ABB289BAD7}" srcId="{0ABE2582-D7EC-4669-B467-1D77B8F67208}" destId="{0AF764AC-9B6A-4303-A300-F6BB4BBEFB4D}" srcOrd="1" destOrd="0" parTransId="{75E87810-29E0-406D-9912-15EFDA098378}" sibTransId="{4611A9CD-4385-45EA-8763-AB929CDC928D}"/>
    <dgm:cxn modelId="{3EDD84A8-40B3-4E7E-B793-1BEC601A87A8}" type="presOf" srcId="{B3E779DF-16E8-4B94-8EE9-F72592A0ACF5}" destId="{AD9D70DE-75AD-4263-B8D6-5583D75B67C6}" srcOrd="0" destOrd="1" presId="urn:microsoft.com/office/officeart/2005/8/layout/hList1"/>
    <dgm:cxn modelId="{25B2DEAE-84FE-46CF-8E86-65AC042439FF}" srcId="{0ABE2582-D7EC-4669-B467-1D77B8F67208}" destId="{A068D0F4-3F7E-4A40-94CC-D2A4FE434D05}" srcOrd="4" destOrd="0" parTransId="{CFE6002C-3641-4633-91E6-2BB4EAA576B8}" sibTransId="{C029DA13-FB23-4DD2-B3D5-3295EE06A63F}"/>
    <dgm:cxn modelId="{228436B7-C78C-446A-85F0-7E89B5C101BD}" srcId="{1A4DB2B8-FE30-4C0C-BFCC-942435739713}" destId="{41DA749C-DEF5-4755-97B4-70479F339DB9}" srcOrd="1" destOrd="0" parTransId="{FB975B28-78E2-40AA-8EF6-CEA49958F3E6}" sibTransId="{A070F644-50B4-43A7-B623-7AB92FD28F3F}"/>
    <dgm:cxn modelId="{79402AC8-5B91-4C57-84FA-3A6934A3D7D1}" type="presOf" srcId="{B5D785A8-A12A-4944-9620-4469DBA54258}" destId="{AD9D70DE-75AD-4263-B8D6-5583D75B67C6}" srcOrd="0" destOrd="0" presId="urn:microsoft.com/office/officeart/2005/8/layout/hList1"/>
    <dgm:cxn modelId="{2D68F4D2-D1AB-42A1-9AD1-24FF14706DAD}" type="presOf" srcId="{35BC7702-2F63-4EE8-88DB-198D770FCC70}" destId="{F6C522F7-A07E-4D02-811D-E88E44850A58}" srcOrd="0" destOrd="1" presId="urn:microsoft.com/office/officeart/2005/8/layout/hList1"/>
    <dgm:cxn modelId="{7646C8D5-E6C1-438D-A957-B090230DC3FC}" srcId="{AA71AD71-6FA1-4A8E-A235-8094C58223FD}" destId="{144CC005-76EB-45AE-A735-CF1D8618F814}" srcOrd="0" destOrd="0" parTransId="{90B47C1A-E1B4-4FEF-9DE9-F80D78BADCE2}" sibTransId="{01B90C53-4E33-430D-BC2D-B3D3F22CC282}"/>
    <dgm:cxn modelId="{D11108DE-6ADE-447B-8A65-6E927DB996CC}" type="presOf" srcId="{3073C514-537D-42F4-9342-D20E09D8F390}" destId="{DF7E8592-526E-4EC5-BA11-8A9FC27B18A6}" srcOrd="0" destOrd="0" presId="urn:microsoft.com/office/officeart/2005/8/layout/hList1"/>
    <dgm:cxn modelId="{4F5D83E3-0A68-479F-8E17-22D6BEF4CDF2}" type="presOf" srcId="{DA9C0DB3-1203-43DF-B624-185E3EF94E21}" destId="{34E33D20-5B51-4BAB-8BC6-0BF7BE0A47F0}" srcOrd="0" destOrd="0" presId="urn:microsoft.com/office/officeart/2005/8/layout/hList1"/>
    <dgm:cxn modelId="{DBFABEEF-B230-418A-9E2E-DDF397925C00}" type="presOf" srcId="{0AF764AC-9B6A-4303-A300-F6BB4BBEFB4D}" destId="{D53AA513-EA40-4BC0-B71B-1C1C0227E108}" srcOrd="0" destOrd="0" presId="urn:microsoft.com/office/officeart/2005/8/layout/hList1"/>
    <dgm:cxn modelId="{87CE05F3-75D1-4986-A4EA-D126E7395A0B}" srcId="{DA9C0DB3-1203-43DF-B624-185E3EF94E21}" destId="{94853D58-D409-41B8-AABD-A0F57F5B0CD6}" srcOrd="0" destOrd="0" parTransId="{25547B9C-4E64-448B-8B45-2FF976294C24}" sibTransId="{90B13838-19DB-4E40-B84E-09EC3CAE1CE1}"/>
    <dgm:cxn modelId="{E17FF4FC-3F89-47C5-9FAA-CCE9107BC5F4}" type="presOf" srcId="{144CC005-76EB-45AE-A735-CF1D8618F814}" destId="{0C493DE1-28DB-44B4-9201-14F9B6B02F24}" srcOrd="0" destOrd="0" presId="urn:microsoft.com/office/officeart/2005/8/layout/hList1"/>
    <dgm:cxn modelId="{360CD8FF-CB5C-466F-938B-556BD958EE4D}" srcId="{A068D0F4-3F7E-4A40-94CC-D2A4FE434D05}" destId="{B5D785A8-A12A-4944-9620-4469DBA54258}" srcOrd="0" destOrd="0" parTransId="{1AA49D42-E0E0-459A-8EDD-BA9B7DBB458A}" sibTransId="{E7B2CC0D-C3F8-4784-AF83-B783688627E3}"/>
    <dgm:cxn modelId="{AFD7CC36-6144-493E-A900-5BF75A9C3F68}" type="presParOf" srcId="{309EE49E-BAB0-40A1-AFA5-F604EF780995}" destId="{C3642C3B-21C7-438B-9913-B59F388A7FBB}" srcOrd="0" destOrd="0" presId="urn:microsoft.com/office/officeart/2005/8/layout/hList1"/>
    <dgm:cxn modelId="{594263F6-815D-45C1-B269-E296E16F15CB}" type="presParOf" srcId="{C3642C3B-21C7-438B-9913-B59F388A7FBB}" destId="{33BF0B15-AC25-499D-915D-43F8EDB97E26}" srcOrd="0" destOrd="0" presId="urn:microsoft.com/office/officeart/2005/8/layout/hList1"/>
    <dgm:cxn modelId="{C24031FD-7D6A-4666-A7EF-C5A28555560B}" type="presParOf" srcId="{C3642C3B-21C7-438B-9913-B59F388A7FBB}" destId="{DF7E8592-526E-4EC5-BA11-8A9FC27B18A6}" srcOrd="1" destOrd="0" presId="urn:microsoft.com/office/officeart/2005/8/layout/hList1"/>
    <dgm:cxn modelId="{9B4CBA27-90EC-41A4-869B-D2FE83C5202A}" type="presParOf" srcId="{309EE49E-BAB0-40A1-AFA5-F604EF780995}" destId="{9329B092-3F75-4D76-83B1-4F0E257D2EDB}" srcOrd="1" destOrd="0" presId="urn:microsoft.com/office/officeart/2005/8/layout/hList1"/>
    <dgm:cxn modelId="{00BCEED3-5447-4C5B-BBF0-6CE4CEC57095}" type="presParOf" srcId="{309EE49E-BAB0-40A1-AFA5-F604EF780995}" destId="{F938A5AE-FF19-4FBA-916A-B139680A7F56}" srcOrd="2" destOrd="0" presId="urn:microsoft.com/office/officeart/2005/8/layout/hList1"/>
    <dgm:cxn modelId="{72BBEB7C-82D0-415B-830A-5E5558B391DC}" type="presParOf" srcId="{F938A5AE-FF19-4FBA-916A-B139680A7F56}" destId="{D53AA513-EA40-4BC0-B71B-1C1C0227E108}" srcOrd="0" destOrd="0" presId="urn:microsoft.com/office/officeart/2005/8/layout/hList1"/>
    <dgm:cxn modelId="{269F2363-F5EB-4372-B17A-C085447CD44F}" type="presParOf" srcId="{F938A5AE-FF19-4FBA-916A-B139680A7F56}" destId="{F6C522F7-A07E-4D02-811D-E88E44850A58}" srcOrd="1" destOrd="0" presId="urn:microsoft.com/office/officeart/2005/8/layout/hList1"/>
    <dgm:cxn modelId="{F2E7A138-C8CD-40BD-9C0D-BFBF0C68E013}" type="presParOf" srcId="{309EE49E-BAB0-40A1-AFA5-F604EF780995}" destId="{717EB6F0-3376-429B-9369-E5B9E13CB3EA}" srcOrd="3" destOrd="0" presId="urn:microsoft.com/office/officeart/2005/8/layout/hList1"/>
    <dgm:cxn modelId="{DD618BBE-F1D2-4A23-B240-2D016249E2D0}" type="presParOf" srcId="{309EE49E-BAB0-40A1-AFA5-F604EF780995}" destId="{91E65584-B898-4F9C-B9B4-86C1F7F15298}" srcOrd="4" destOrd="0" presId="urn:microsoft.com/office/officeart/2005/8/layout/hList1"/>
    <dgm:cxn modelId="{EC310982-C890-4DCE-BD84-CCDA754E2595}" type="presParOf" srcId="{91E65584-B898-4F9C-B9B4-86C1F7F15298}" destId="{8907E217-8379-46FE-95D7-CB247AB62A43}" srcOrd="0" destOrd="0" presId="urn:microsoft.com/office/officeart/2005/8/layout/hList1"/>
    <dgm:cxn modelId="{8BC205C6-97E0-4D30-B3E7-BF6C9668975B}" type="presParOf" srcId="{91E65584-B898-4F9C-B9B4-86C1F7F15298}" destId="{0C493DE1-28DB-44B4-9201-14F9B6B02F24}" srcOrd="1" destOrd="0" presId="urn:microsoft.com/office/officeart/2005/8/layout/hList1"/>
    <dgm:cxn modelId="{01D435E0-C962-484D-92DC-688496039D26}" type="presParOf" srcId="{309EE49E-BAB0-40A1-AFA5-F604EF780995}" destId="{80318A7C-3AB9-463D-9477-29541A40680C}" srcOrd="5" destOrd="0" presId="urn:microsoft.com/office/officeart/2005/8/layout/hList1"/>
    <dgm:cxn modelId="{95B43134-8FF7-40D2-9B70-08C36D5C844A}" type="presParOf" srcId="{309EE49E-BAB0-40A1-AFA5-F604EF780995}" destId="{9CBFCA90-D6C8-46F0-8F2C-A2C4B0CFDF3D}" srcOrd="6" destOrd="0" presId="urn:microsoft.com/office/officeart/2005/8/layout/hList1"/>
    <dgm:cxn modelId="{3302EBFE-C417-4F9C-BD68-AA35406DD04D}" type="presParOf" srcId="{9CBFCA90-D6C8-46F0-8F2C-A2C4B0CFDF3D}" destId="{34E33D20-5B51-4BAB-8BC6-0BF7BE0A47F0}" srcOrd="0" destOrd="0" presId="urn:microsoft.com/office/officeart/2005/8/layout/hList1"/>
    <dgm:cxn modelId="{0CE5A0CA-0C5E-4C10-8F25-C906166036B7}" type="presParOf" srcId="{9CBFCA90-D6C8-46F0-8F2C-A2C4B0CFDF3D}" destId="{1447EC24-AA12-4E28-B4C5-5481117EC455}" srcOrd="1" destOrd="0" presId="urn:microsoft.com/office/officeart/2005/8/layout/hList1"/>
    <dgm:cxn modelId="{332687B6-0932-4742-A590-027D1AE42700}" type="presParOf" srcId="{309EE49E-BAB0-40A1-AFA5-F604EF780995}" destId="{AC545E61-D23F-4A58-8D66-83B61E02C773}" srcOrd="7" destOrd="0" presId="urn:microsoft.com/office/officeart/2005/8/layout/hList1"/>
    <dgm:cxn modelId="{C250BBB5-C165-4E24-8634-D2F7CCA3CDB1}" type="presParOf" srcId="{309EE49E-BAB0-40A1-AFA5-F604EF780995}" destId="{94D5E1A7-50AC-4FE3-BDCC-FB6F3845DAE2}" srcOrd="8" destOrd="0" presId="urn:microsoft.com/office/officeart/2005/8/layout/hList1"/>
    <dgm:cxn modelId="{F824D508-E360-4A76-AFD6-00A40B35098F}" type="presParOf" srcId="{94D5E1A7-50AC-4FE3-BDCC-FB6F3845DAE2}" destId="{5409F352-6867-4F1B-95BF-0D6A632D3FFA}" srcOrd="0" destOrd="0" presId="urn:microsoft.com/office/officeart/2005/8/layout/hList1"/>
    <dgm:cxn modelId="{260906F9-6066-4891-8674-ED85BFDB2572}" type="presParOf" srcId="{94D5E1A7-50AC-4FE3-BDCC-FB6F3845DAE2}" destId="{AD9D70DE-75AD-4263-B8D6-5583D75B6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02000-B6E2-4A9E-98BE-FCAB6903A8C4}">
      <dsp:nvSpPr>
        <dsp:cNvPr id="0" name=""/>
        <dsp:cNvSpPr/>
      </dsp:nvSpPr>
      <dsp:spPr>
        <a:xfrm>
          <a:off x="4643" y="261686"/>
          <a:ext cx="1779984" cy="5184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Main.java</a:t>
          </a:r>
          <a:endParaRPr lang="el-GR" sz="1800" kern="1200" dirty="0"/>
        </a:p>
      </dsp:txBody>
      <dsp:txXfrm>
        <a:off x="4643" y="261686"/>
        <a:ext cx="1779984" cy="518400"/>
      </dsp:txXfrm>
    </dsp:sp>
    <dsp:sp modelId="{22E00565-D066-49BA-8AEB-C590BC307B70}">
      <dsp:nvSpPr>
        <dsp:cNvPr id="0" name=""/>
        <dsp:cNvSpPr/>
      </dsp:nvSpPr>
      <dsp:spPr>
        <a:xfrm>
          <a:off x="4643" y="780086"/>
          <a:ext cx="1779984" cy="7905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39 γραμμές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0 μέθοδοι</a:t>
          </a:r>
        </a:p>
      </dsp:txBody>
      <dsp:txXfrm>
        <a:off x="4643" y="780086"/>
        <a:ext cx="1779984" cy="790560"/>
      </dsp:txXfrm>
    </dsp:sp>
    <dsp:sp modelId="{85ACE927-DD07-491E-8D6F-521E817FB161}">
      <dsp:nvSpPr>
        <dsp:cNvPr id="0" name=""/>
        <dsp:cNvSpPr/>
      </dsp:nvSpPr>
      <dsp:spPr>
        <a:xfrm>
          <a:off x="2033825" y="261686"/>
          <a:ext cx="1779984" cy="518400"/>
        </a:xfrm>
        <a:prstGeom prst="rect">
          <a:avLst/>
        </a:prstGeom>
        <a:solidFill>
          <a:schemeClr val="accent5">
            <a:shade val="50000"/>
            <a:hueOff val="111922"/>
            <a:satOff val="2568"/>
            <a:lumOff val="15644"/>
            <a:alphaOff val="0"/>
          </a:schemeClr>
        </a:solidFill>
        <a:ln w="25400" cap="flat" cmpd="sng" algn="ctr">
          <a:solidFill>
            <a:schemeClr val="accent5">
              <a:shade val="50000"/>
              <a:hueOff val="111922"/>
              <a:satOff val="2568"/>
              <a:lumOff val="15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Login.java</a:t>
          </a:r>
          <a:endParaRPr lang="el-GR" sz="1800" kern="1200" dirty="0"/>
        </a:p>
      </dsp:txBody>
      <dsp:txXfrm>
        <a:off x="2033825" y="261686"/>
        <a:ext cx="1779984" cy="518400"/>
      </dsp:txXfrm>
    </dsp:sp>
    <dsp:sp modelId="{15646098-140C-4D9E-B1F7-D416F707AB57}">
      <dsp:nvSpPr>
        <dsp:cNvPr id="0" name=""/>
        <dsp:cNvSpPr/>
      </dsp:nvSpPr>
      <dsp:spPr>
        <a:xfrm>
          <a:off x="2033825" y="780086"/>
          <a:ext cx="1779984" cy="7905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60</a:t>
          </a:r>
          <a:r>
            <a:rPr lang="el-GR" sz="1800" kern="1200" dirty="0"/>
            <a:t> γραμμές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1 μέθοδος</a:t>
          </a:r>
        </a:p>
      </dsp:txBody>
      <dsp:txXfrm>
        <a:off x="2033825" y="780086"/>
        <a:ext cx="1779984" cy="790560"/>
      </dsp:txXfrm>
    </dsp:sp>
    <dsp:sp modelId="{BF7E7A9F-09D5-4BDD-8A94-C631D71D27FA}">
      <dsp:nvSpPr>
        <dsp:cNvPr id="0" name=""/>
        <dsp:cNvSpPr/>
      </dsp:nvSpPr>
      <dsp:spPr>
        <a:xfrm>
          <a:off x="4063007" y="261686"/>
          <a:ext cx="1779984" cy="518400"/>
        </a:xfrm>
        <a:prstGeom prst="rect">
          <a:avLst/>
        </a:prstGeom>
        <a:solidFill>
          <a:schemeClr val="accent5">
            <a:shade val="50000"/>
            <a:hueOff val="223844"/>
            <a:satOff val="5137"/>
            <a:lumOff val="31289"/>
            <a:alphaOff val="0"/>
          </a:schemeClr>
        </a:solidFill>
        <a:ln w="25400" cap="flat" cmpd="sng" algn="ctr">
          <a:solidFill>
            <a:schemeClr val="accent5">
              <a:shade val="50000"/>
              <a:hueOff val="223844"/>
              <a:satOff val="5137"/>
              <a:lumOff val="3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Register.java</a:t>
          </a:r>
          <a:endParaRPr lang="el-GR" sz="1800" kern="1200" dirty="0"/>
        </a:p>
      </dsp:txBody>
      <dsp:txXfrm>
        <a:off x="4063007" y="261686"/>
        <a:ext cx="1779984" cy="518400"/>
      </dsp:txXfrm>
    </dsp:sp>
    <dsp:sp modelId="{25D41D7F-BB6F-4A1E-A315-939BE93813CE}">
      <dsp:nvSpPr>
        <dsp:cNvPr id="0" name=""/>
        <dsp:cNvSpPr/>
      </dsp:nvSpPr>
      <dsp:spPr>
        <a:xfrm>
          <a:off x="4063007" y="780086"/>
          <a:ext cx="1779984" cy="7905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86 γραμμές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1 μέθοδος</a:t>
          </a:r>
        </a:p>
      </dsp:txBody>
      <dsp:txXfrm>
        <a:off x="4063007" y="780086"/>
        <a:ext cx="1779984" cy="790560"/>
      </dsp:txXfrm>
    </dsp:sp>
    <dsp:sp modelId="{4DDF2015-018B-4210-B543-13720AC3C41D}">
      <dsp:nvSpPr>
        <dsp:cNvPr id="0" name=""/>
        <dsp:cNvSpPr/>
      </dsp:nvSpPr>
      <dsp:spPr>
        <a:xfrm>
          <a:off x="6092189" y="261686"/>
          <a:ext cx="1779984" cy="518400"/>
        </a:xfrm>
        <a:prstGeom prst="rect">
          <a:avLst/>
        </a:prstGeom>
        <a:solidFill>
          <a:schemeClr val="accent5">
            <a:shade val="50000"/>
            <a:hueOff val="223844"/>
            <a:satOff val="5137"/>
            <a:lumOff val="31289"/>
            <a:alphaOff val="0"/>
          </a:schemeClr>
        </a:solidFill>
        <a:ln w="25400" cap="flat" cmpd="sng" algn="ctr">
          <a:solidFill>
            <a:schemeClr val="accent5">
              <a:shade val="50000"/>
              <a:hueOff val="223844"/>
              <a:satOff val="5137"/>
              <a:lumOff val="3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User.java</a:t>
          </a:r>
          <a:endParaRPr lang="el-GR" sz="1800" kern="1200" dirty="0"/>
        </a:p>
      </dsp:txBody>
      <dsp:txXfrm>
        <a:off x="6092189" y="261686"/>
        <a:ext cx="1779984" cy="518400"/>
      </dsp:txXfrm>
    </dsp:sp>
    <dsp:sp modelId="{B3D11085-0613-45EA-BA82-3BE15DAD938D}">
      <dsp:nvSpPr>
        <dsp:cNvPr id="0" name=""/>
        <dsp:cNvSpPr/>
      </dsp:nvSpPr>
      <dsp:spPr>
        <a:xfrm>
          <a:off x="6092189" y="780086"/>
          <a:ext cx="1779984" cy="7905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32 γραμμές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7 μεθόδους</a:t>
          </a:r>
        </a:p>
      </dsp:txBody>
      <dsp:txXfrm>
        <a:off x="6092189" y="780086"/>
        <a:ext cx="1779984" cy="790560"/>
      </dsp:txXfrm>
    </dsp:sp>
    <dsp:sp modelId="{EB377760-2549-4E14-BA51-BA523D9CA4D2}">
      <dsp:nvSpPr>
        <dsp:cNvPr id="0" name=""/>
        <dsp:cNvSpPr/>
      </dsp:nvSpPr>
      <dsp:spPr>
        <a:xfrm>
          <a:off x="8121371" y="261686"/>
          <a:ext cx="1779984" cy="518400"/>
        </a:xfrm>
        <a:prstGeom prst="rect">
          <a:avLst/>
        </a:prstGeom>
        <a:solidFill>
          <a:schemeClr val="accent5">
            <a:shade val="50000"/>
            <a:hueOff val="111922"/>
            <a:satOff val="2568"/>
            <a:lumOff val="15644"/>
            <a:alphaOff val="0"/>
          </a:schemeClr>
        </a:solidFill>
        <a:ln w="25400" cap="flat" cmpd="sng" algn="ctr">
          <a:solidFill>
            <a:schemeClr val="accent5">
              <a:shade val="50000"/>
              <a:hueOff val="111922"/>
              <a:satOff val="2568"/>
              <a:lumOff val="15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UserDAO.java</a:t>
          </a:r>
          <a:endParaRPr lang="el-GR" sz="1800" kern="1200" dirty="0"/>
        </a:p>
      </dsp:txBody>
      <dsp:txXfrm>
        <a:off x="8121371" y="261686"/>
        <a:ext cx="1779984" cy="518400"/>
      </dsp:txXfrm>
    </dsp:sp>
    <dsp:sp modelId="{922DB3D3-1546-479A-AF1C-1F2153BA5DF1}">
      <dsp:nvSpPr>
        <dsp:cNvPr id="0" name=""/>
        <dsp:cNvSpPr/>
      </dsp:nvSpPr>
      <dsp:spPr>
        <a:xfrm>
          <a:off x="8121371" y="780086"/>
          <a:ext cx="1779984" cy="7905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223 γραμμές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800" kern="1200" dirty="0"/>
            <a:t>4 μεθόδους</a:t>
          </a:r>
        </a:p>
      </dsp:txBody>
      <dsp:txXfrm>
        <a:off x="8121371" y="780086"/>
        <a:ext cx="1779984" cy="79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0B15-AC25-499D-915D-43F8EDB97E26}">
      <dsp:nvSpPr>
        <dsp:cNvPr id="0" name=""/>
        <dsp:cNvSpPr/>
      </dsp:nvSpPr>
      <dsp:spPr>
        <a:xfrm>
          <a:off x="4677" y="282786"/>
          <a:ext cx="1793105" cy="489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Menu.java</a:t>
          </a:r>
          <a:endParaRPr lang="el-GR" sz="1700" kern="1200" dirty="0"/>
        </a:p>
      </dsp:txBody>
      <dsp:txXfrm>
        <a:off x="4677" y="282786"/>
        <a:ext cx="1793105" cy="489600"/>
      </dsp:txXfrm>
    </dsp:sp>
    <dsp:sp modelId="{DF7E8592-526E-4EC5-BA11-8A9FC27B18A6}">
      <dsp:nvSpPr>
        <dsp:cNvPr id="0" name=""/>
        <dsp:cNvSpPr/>
      </dsp:nvSpPr>
      <dsp:spPr>
        <a:xfrm>
          <a:off x="4677" y="772386"/>
          <a:ext cx="1793105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35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1 μέθοδος</a:t>
          </a:r>
        </a:p>
      </dsp:txBody>
      <dsp:txXfrm>
        <a:off x="4677" y="772386"/>
        <a:ext cx="1793105" cy="746639"/>
      </dsp:txXfrm>
    </dsp:sp>
    <dsp:sp modelId="{D53AA513-EA40-4BC0-B71B-1C1C0227E108}">
      <dsp:nvSpPr>
        <dsp:cNvPr id="0" name=""/>
        <dsp:cNvSpPr/>
      </dsp:nvSpPr>
      <dsp:spPr>
        <a:xfrm>
          <a:off x="2048818" y="282786"/>
          <a:ext cx="1793105" cy="489600"/>
        </a:xfrm>
        <a:prstGeom prst="rect">
          <a:avLst/>
        </a:prstGeom>
        <a:solidFill>
          <a:schemeClr val="accent5">
            <a:shade val="50000"/>
            <a:hueOff val="111922"/>
            <a:satOff val="2568"/>
            <a:lumOff val="15644"/>
            <a:alphaOff val="0"/>
          </a:schemeClr>
        </a:solidFill>
        <a:ln w="25400" cap="flat" cmpd="sng" algn="ctr">
          <a:solidFill>
            <a:schemeClr val="accent5">
              <a:shade val="50000"/>
              <a:hueOff val="111922"/>
              <a:satOff val="2568"/>
              <a:lumOff val="15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Posts.java</a:t>
          </a:r>
          <a:endParaRPr lang="el-GR" sz="1700" kern="1200" dirty="0"/>
        </a:p>
      </dsp:txBody>
      <dsp:txXfrm>
        <a:off x="2048818" y="282786"/>
        <a:ext cx="1793105" cy="489600"/>
      </dsp:txXfrm>
    </dsp:sp>
    <dsp:sp modelId="{F6C522F7-A07E-4D02-811D-E88E44850A58}">
      <dsp:nvSpPr>
        <dsp:cNvPr id="0" name=""/>
        <dsp:cNvSpPr/>
      </dsp:nvSpPr>
      <dsp:spPr>
        <a:xfrm>
          <a:off x="2048818" y="772386"/>
          <a:ext cx="1793105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48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4 μεθόδους</a:t>
          </a:r>
        </a:p>
      </dsp:txBody>
      <dsp:txXfrm>
        <a:off x="2048818" y="772386"/>
        <a:ext cx="1793105" cy="746639"/>
      </dsp:txXfrm>
    </dsp:sp>
    <dsp:sp modelId="{8907E217-8379-46FE-95D7-CB247AB62A43}">
      <dsp:nvSpPr>
        <dsp:cNvPr id="0" name=""/>
        <dsp:cNvSpPr/>
      </dsp:nvSpPr>
      <dsp:spPr>
        <a:xfrm>
          <a:off x="4092959" y="282786"/>
          <a:ext cx="1793105" cy="489600"/>
        </a:xfrm>
        <a:prstGeom prst="rect">
          <a:avLst/>
        </a:prstGeom>
        <a:solidFill>
          <a:schemeClr val="accent5">
            <a:shade val="50000"/>
            <a:hueOff val="223844"/>
            <a:satOff val="5137"/>
            <a:lumOff val="31289"/>
            <a:alphaOff val="0"/>
          </a:schemeClr>
        </a:solidFill>
        <a:ln w="25400" cap="flat" cmpd="sng" algn="ctr">
          <a:solidFill>
            <a:schemeClr val="accent5">
              <a:shade val="50000"/>
              <a:hueOff val="223844"/>
              <a:satOff val="5137"/>
              <a:lumOff val="3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CreatePost.java</a:t>
          </a:r>
          <a:endParaRPr lang="el-GR" sz="1700" kern="1200" dirty="0"/>
        </a:p>
      </dsp:txBody>
      <dsp:txXfrm>
        <a:off x="4092959" y="282786"/>
        <a:ext cx="1793105" cy="489600"/>
      </dsp:txXfrm>
    </dsp:sp>
    <dsp:sp modelId="{0C493DE1-28DB-44B4-9201-14F9B6B02F24}">
      <dsp:nvSpPr>
        <dsp:cNvPr id="0" name=""/>
        <dsp:cNvSpPr/>
      </dsp:nvSpPr>
      <dsp:spPr>
        <a:xfrm>
          <a:off x="4092959" y="772386"/>
          <a:ext cx="1793105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11</a:t>
          </a:r>
          <a:r>
            <a:rPr lang="el-GR" sz="1700" kern="1200" dirty="0"/>
            <a:t>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1 μέθοδος</a:t>
          </a:r>
        </a:p>
      </dsp:txBody>
      <dsp:txXfrm>
        <a:off x="4092959" y="772386"/>
        <a:ext cx="1793105" cy="746639"/>
      </dsp:txXfrm>
    </dsp:sp>
    <dsp:sp modelId="{34E33D20-5B51-4BAB-8BC6-0BF7BE0A47F0}">
      <dsp:nvSpPr>
        <dsp:cNvPr id="0" name=""/>
        <dsp:cNvSpPr/>
      </dsp:nvSpPr>
      <dsp:spPr>
        <a:xfrm>
          <a:off x="6137099" y="282786"/>
          <a:ext cx="1793105" cy="489600"/>
        </a:xfrm>
        <a:prstGeom prst="rect">
          <a:avLst/>
        </a:prstGeom>
        <a:solidFill>
          <a:schemeClr val="accent5">
            <a:shade val="50000"/>
            <a:hueOff val="223844"/>
            <a:satOff val="5137"/>
            <a:lumOff val="31289"/>
            <a:alphaOff val="0"/>
          </a:schemeClr>
        </a:solidFill>
        <a:ln w="25400" cap="flat" cmpd="sng" algn="ctr">
          <a:solidFill>
            <a:schemeClr val="accent5">
              <a:shade val="50000"/>
              <a:hueOff val="223844"/>
              <a:satOff val="5137"/>
              <a:lumOff val="3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Likes.java</a:t>
          </a:r>
          <a:endParaRPr lang="el-GR" sz="1700" kern="1200" dirty="0"/>
        </a:p>
      </dsp:txBody>
      <dsp:txXfrm>
        <a:off x="6137099" y="282786"/>
        <a:ext cx="1793105" cy="489600"/>
      </dsp:txXfrm>
    </dsp:sp>
    <dsp:sp modelId="{1447EC24-AA12-4E28-B4C5-5481117EC455}">
      <dsp:nvSpPr>
        <dsp:cNvPr id="0" name=""/>
        <dsp:cNvSpPr/>
      </dsp:nvSpPr>
      <dsp:spPr>
        <a:xfrm>
          <a:off x="6137099" y="772386"/>
          <a:ext cx="1793105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26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/>
            <a:t>1 μέθοδος</a:t>
          </a:r>
          <a:endParaRPr lang="el-GR" sz="1700" kern="1200" dirty="0"/>
        </a:p>
      </dsp:txBody>
      <dsp:txXfrm>
        <a:off x="6137099" y="772386"/>
        <a:ext cx="1793105" cy="746639"/>
      </dsp:txXfrm>
    </dsp:sp>
    <dsp:sp modelId="{5409F352-6867-4F1B-95BF-0D6A632D3FFA}">
      <dsp:nvSpPr>
        <dsp:cNvPr id="0" name=""/>
        <dsp:cNvSpPr/>
      </dsp:nvSpPr>
      <dsp:spPr>
        <a:xfrm>
          <a:off x="8181240" y="282786"/>
          <a:ext cx="1793105" cy="489600"/>
        </a:xfrm>
        <a:prstGeom prst="rect">
          <a:avLst/>
        </a:prstGeom>
        <a:solidFill>
          <a:schemeClr val="accent5">
            <a:shade val="50000"/>
            <a:hueOff val="111922"/>
            <a:satOff val="2568"/>
            <a:lumOff val="15644"/>
            <a:alphaOff val="0"/>
          </a:schemeClr>
        </a:solidFill>
        <a:ln w="25400" cap="flat" cmpd="sng" algn="ctr">
          <a:solidFill>
            <a:schemeClr val="accent5">
              <a:shade val="50000"/>
              <a:hueOff val="111922"/>
              <a:satOff val="2568"/>
              <a:lumOff val="15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Rating.java</a:t>
          </a:r>
          <a:endParaRPr lang="el-GR" sz="1700" kern="1200" dirty="0"/>
        </a:p>
      </dsp:txBody>
      <dsp:txXfrm>
        <a:off x="8181240" y="282786"/>
        <a:ext cx="1793105" cy="489600"/>
      </dsp:txXfrm>
    </dsp:sp>
    <dsp:sp modelId="{AD9D70DE-75AD-4263-B8D6-5583D75B67C6}">
      <dsp:nvSpPr>
        <dsp:cNvPr id="0" name=""/>
        <dsp:cNvSpPr/>
      </dsp:nvSpPr>
      <dsp:spPr>
        <a:xfrm>
          <a:off x="8181240" y="772386"/>
          <a:ext cx="1793105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28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2 μεθόδους</a:t>
          </a:r>
        </a:p>
      </dsp:txBody>
      <dsp:txXfrm>
        <a:off x="8181240" y="772386"/>
        <a:ext cx="1793105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68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5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22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Διαφάνεια τίτλου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λεζάντα">
  <p:cSld name="Τίτλος και λεζάντα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σαγωγικά με λεζάντα">
  <p:cSld name="Εισαγωγικά με λεζάντα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l-G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l-G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">
  <p:cSld name="Κάρτα ονόματος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στήλες">
  <p:cSld name="3 στήλες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τήλη 3 εικόνων">
  <p:cSld name="Στήλη 3 εικόνων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3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3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3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3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ανοραμική εικόνα με λεζάντα">
  <p:cSld name="Πανοραμική εικόνα με λεζάντα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2976086" y="1896269"/>
            <a:ext cx="7559039" cy="132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l-GR" sz="5400" dirty="0">
                <a:latin typeface="Calibri"/>
                <a:ea typeface="Calibri"/>
                <a:cs typeface="Calibri"/>
                <a:sym typeface="Calibri"/>
              </a:rPr>
              <a:t>ΠΡΟΓΡΑΜΜΑΤΙΣΜΌΣ ΙΙ</a:t>
            </a:r>
            <a:endParaRPr dirty="0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2995136" y="3218816"/>
            <a:ext cx="7539989" cy="99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l-G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ΔΕΎΤΕΡΗ ΠΑΡΟΥΣΊΑΣΗ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l-G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ΟΜΆΔΑ:ΤΒΡ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42" name="Google Shape;242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8" name="Google Shape;248;p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9" name="Google Shape;249;p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1" name="Google Shape;251;p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2" name="Google Shape;252;p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0" name="Google Shape;260;p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7" name="Google Shape;267;p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6" name="Google Shape;276;p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9" name="Google Shape;279;p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1" name="Google Shape;281;p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4" name="Google Shape;284;p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6" name="Google Shape;286;p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9" name="Google Shape;289;p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0" name="Google Shape;290;p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5" name="Google Shape;295;p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E6198F-F4BC-7109-FFC0-A501225DF7A1}"/>
              </a:ext>
            </a:extLst>
          </p:cNvPr>
          <p:cNvSpPr txBox="1"/>
          <p:nvPr/>
        </p:nvSpPr>
        <p:spPr>
          <a:xfrm>
            <a:off x="3057811" y="4227186"/>
            <a:ext cx="2251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AM: t8210136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t8200020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t8210166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t8210016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t8210155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t8210040</a:t>
            </a:r>
            <a:endParaRPr lang="el-G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48" name="Google Shape;348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0" name="Google Shape;360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"/>
          <p:cNvSpPr txBox="1">
            <a:spLocks noGrp="1"/>
          </p:cNvSpPr>
          <p:nvPr>
            <p:ph type="title"/>
          </p:nvPr>
        </p:nvSpPr>
        <p:spPr>
          <a:xfrm>
            <a:off x="1147763" y="347412"/>
            <a:ext cx="9905998" cy="103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dirty="0"/>
              <a:t>ΟΘΟΝΕΣ ΛΕΙΤΟΥΡΓΙΑΣ ΤΟΥ ΛΟΓΙΣΜΙΚΟΥ </a:t>
            </a:r>
            <a:endParaRPr dirty="0"/>
          </a:p>
        </p:txBody>
      </p:sp>
      <p:grpSp>
        <p:nvGrpSpPr>
          <p:cNvPr id="377" name="Google Shape;377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78" name="Google Shape;378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Εικόνα 1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E03FC8A-6F68-6F17-348C-7ADCAF426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9"/>
          <a:stretch/>
        </p:blipFill>
        <p:spPr>
          <a:xfrm>
            <a:off x="779462" y="1737284"/>
            <a:ext cx="4533383" cy="32552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CBC50-BDCF-28BD-7F39-751B4C0A74B3}"/>
              </a:ext>
            </a:extLst>
          </p:cNvPr>
          <p:cNvSpPr txBox="1"/>
          <p:nvPr/>
        </p:nvSpPr>
        <p:spPr>
          <a:xfrm>
            <a:off x="1180945" y="5246688"/>
            <a:ext cx="3388887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Main.java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συνδέεται με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Login.java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(επιλογή 2)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και αφού γίνεται επιτυχής σύνδεση, η εφαρμογή συνεχίζει με την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A8039-94C4-ABDD-49BF-AB88F49EBABF}"/>
              </a:ext>
            </a:extLst>
          </p:cNvPr>
          <p:cNvSpPr txBox="1"/>
          <p:nvPr/>
        </p:nvSpPr>
        <p:spPr>
          <a:xfrm>
            <a:off x="5397910" y="5437188"/>
            <a:ext cx="6005102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 Main.java συνδέεται με Login.java (επιλογή 2) και αφού γίνεται επιτυχής σύνδεση, η εφαρμογή συνεχίζει με την Menu.java. Ο χρήστης επιλέγει να γράψει ένα νέο post (CreatePosts.java)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για να αξιολογήσει το εστιατόριο που επισκέφτηκε πρόσφατα (Rating.java)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7CD268D6-4722-5DD7-178E-440B665D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4" y="1206867"/>
            <a:ext cx="5084009" cy="41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48" name="Google Shape;348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0" name="Google Shape;360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78" name="Google Shape;378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Εικόνα 8" descr="Εικόνα που περιέχει κείμενο, στιγμιότυπο οθόνης, υπολογιστής,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B97A32CB-ACC8-C40A-608C-06BC48C8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1" y="9524"/>
            <a:ext cx="12268201" cy="684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0767D-1678-6790-2C17-25F05A68E282}"/>
              </a:ext>
            </a:extLst>
          </p:cNvPr>
          <p:cNvSpPr txBox="1"/>
          <p:nvPr/>
        </p:nvSpPr>
        <p:spPr>
          <a:xfrm>
            <a:off x="4586210" y="5445453"/>
            <a:ext cx="3810538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Περίπτωση λανθασμένης εισαγωγής δεδομένων στην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Main, Login, Menu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κλάση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2462EDE6-CBCC-E619-AB5E-D275394B6F0C}"/>
              </a:ext>
            </a:extLst>
          </p:cNvPr>
          <p:cNvSpPr/>
          <p:nvPr/>
        </p:nvSpPr>
        <p:spPr>
          <a:xfrm>
            <a:off x="1759973" y="3246335"/>
            <a:ext cx="1995949" cy="142567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D0C5F-356D-CF1B-CE9E-34B1BB74FEC0}"/>
              </a:ext>
            </a:extLst>
          </p:cNvPr>
          <p:cNvSpPr txBox="1"/>
          <p:nvPr/>
        </p:nvSpPr>
        <p:spPr>
          <a:xfrm>
            <a:off x="849415" y="4757320"/>
            <a:ext cx="2444443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Τα δεδομένα που έπρεπε να δώσει ο χρήστης</a:t>
            </a:r>
          </a:p>
        </p:txBody>
      </p:sp>
    </p:spTree>
    <p:extLst>
      <p:ext uri="{BB962C8B-B14F-4D97-AF65-F5344CB8AC3E}">
        <p14:creationId xmlns:p14="http://schemas.microsoft.com/office/powerpoint/2010/main" val="378331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48" name="Google Shape;348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0" name="Google Shape;360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78" name="Google Shape;378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EB76D7B1-6955-FECE-3007-D00EAFD7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82" y="362316"/>
            <a:ext cx="8364536" cy="572175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10A9B789-5021-CB43-691D-4A61F347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61" y="6274701"/>
            <a:ext cx="4188315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48" name="Google Shape;348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0" name="Google Shape;360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"/>
          <p:cNvSpPr txBox="1">
            <a:spLocks noGrp="1"/>
          </p:cNvSpPr>
          <p:nvPr>
            <p:ph type="title"/>
          </p:nvPr>
        </p:nvSpPr>
        <p:spPr>
          <a:xfrm>
            <a:off x="1147763" y="347412"/>
            <a:ext cx="9905998" cy="103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 dirty="0">
                <a:latin typeface="Calibri"/>
                <a:ea typeface="Calibri"/>
                <a:cs typeface="Calibri"/>
                <a:sym typeface="Calibri"/>
              </a:rPr>
              <a:t>ΔΙΑΓΡΑΜΜΑ UML </a:t>
            </a:r>
            <a:endParaRPr dirty="0"/>
          </a:p>
        </p:txBody>
      </p:sp>
      <p:grpSp>
        <p:nvGrpSpPr>
          <p:cNvPr id="377" name="Google Shape;377;p3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78" name="Google Shape;378;p3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3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3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1268361"/>
            <a:ext cx="9934574" cy="5100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94" name="Google Shape;394;p4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4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4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1" name="Google Shape;401;p4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4" name="Google Shape;404;p4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5" name="Google Shape;405;p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6" name="Google Shape;406;p4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4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4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4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2" name="Google Shape;412;p4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4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4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7" name="Google Shape;417;p4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0" name="Google Shape;420;p4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4"/>
          <p:cNvSpPr txBox="1">
            <a:spLocks noGrp="1"/>
          </p:cNvSpPr>
          <p:nvPr>
            <p:ph type="title"/>
          </p:nvPr>
        </p:nvSpPr>
        <p:spPr>
          <a:xfrm>
            <a:off x="1168403" y="424843"/>
            <a:ext cx="9905998" cy="11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 dirty="0">
                <a:latin typeface="Calibri"/>
                <a:ea typeface="Calibri"/>
                <a:cs typeface="Calibri"/>
                <a:sym typeface="Calibri"/>
              </a:rPr>
              <a:t>ΜΕΤΡΙΚΕΣ ΤΟΥ ΚΩΔΙΚΑ</a:t>
            </a:r>
            <a:endParaRPr dirty="0"/>
          </a:p>
        </p:txBody>
      </p:sp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B51D2388-CCBB-BE9F-BDCE-C1E2FC36B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851698"/>
              </p:ext>
            </p:extLst>
          </p:nvPr>
        </p:nvGraphicFramePr>
        <p:xfrm>
          <a:off x="1141412" y="1420813"/>
          <a:ext cx="9905999" cy="183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3" name="Google Shape;423;p4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24" name="Google Shape;424;p4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5" name="Google Shape;425;p4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8" name="Google Shape;428;p4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0" name="Google Shape;430;p4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2" name="Google Shape;432;p4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73AE91C6-51FB-B2A0-CC22-F0636D98C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831506"/>
              </p:ext>
            </p:extLst>
          </p:nvPr>
        </p:nvGraphicFramePr>
        <p:xfrm>
          <a:off x="1158876" y="3549651"/>
          <a:ext cx="9979024" cy="180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D29D36-2373-ECDC-27FF-1EA92B37EDCC}"/>
              </a:ext>
            </a:extLst>
          </p:cNvPr>
          <p:cNvSpPr txBox="1"/>
          <p:nvPr/>
        </p:nvSpPr>
        <p:spPr>
          <a:xfrm>
            <a:off x="4438700" y="5422900"/>
            <a:ext cx="3247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Σύνολο Γραμμών: 58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Σύνολο Κλάσεων: 10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Σύνολο Μεθόδων: 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40" name="Google Shape;440;p5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41" name="Google Shape;441;p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5" name="Google Shape;445;p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7" name="Google Shape;447;p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1" name="Google Shape;451;p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" name="Google Shape;452;p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3" name="Google Shape;453;p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4" name="Google Shape;454;p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5" name="Google Shape;455;p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Google Shape;459;p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Google Shape;461;p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3" name="Google Shape;463;p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4" name="Google Shape;464;p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Google Shape;467;p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1168403" y="285468"/>
            <a:ext cx="9390060" cy="91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 dirty="0">
                <a:latin typeface="Calibri"/>
                <a:ea typeface="Calibri"/>
                <a:cs typeface="Calibri"/>
                <a:sym typeface="Calibri"/>
              </a:rPr>
              <a:t>ΕΡΓΑΛΕΙΑ ΑΝΑΛΥΣΗΣ ΚΑΙ ΔΙΑΧΩΡΙΣΜΟΣ ΚΩΔΙΚΑ</a:t>
            </a:r>
            <a:endParaRPr dirty="0"/>
          </a:p>
        </p:txBody>
      </p:sp>
      <p:sp>
        <p:nvSpPr>
          <p:cNvPr id="469" name="Google Shape;469;p5"/>
          <p:cNvSpPr txBox="1">
            <a:spLocks noGrp="1"/>
          </p:cNvSpPr>
          <p:nvPr>
            <p:ph type="body" idx="1"/>
          </p:nvPr>
        </p:nvSpPr>
        <p:spPr>
          <a:xfrm>
            <a:off x="777875" y="1382713"/>
            <a:ext cx="1099502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</a:t>
            </a:r>
            <a:r>
              <a:rPr lang="el-GR" sz="8000" dirty="0" err="1">
                <a:latin typeface="Calibri"/>
                <a:ea typeface="Calibri"/>
                <a:cs typeface="Calibri"/>
                <a:sym typeface="Calibri"/>
              </a:rPr>
              <a:t>ToEater</a:t>
            </a: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, διαχωρίσαμε τα κομμάτια του κώδικα στις εξής κλάσεις :</a:t>
            </a:r>
            <a:endParaRPr sz="80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Μain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ogin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ser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 (Menu)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 (Posts)</a:t>
            </a: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Διαγραφή των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posts (</a:t>
            </a:r>
            <a:r>
              <a:rPr lang="en-US" sz="7600" dirty="0" err="1">
                <a:latin typeface="Calibri"/>
                <a:ea typeface="Calibri"/>
                <a:cs typeface="Calibri"/>
                <a:sym typeface="Calibri"/>
              </a:rPr>
              <a:t>DeletePosts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7600" dirty="0" err="1">
                <a:latin typeface="Calibri"/>
                <a:ea typeface="Calibri"/>
                <a:cs typeface="Calibri"/>
                <a:sym typeface="Calibri"/>
              </a:rPr>
              <a:t>ShowPosts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σχολίων κάτω από τα post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 (Comments)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ating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l-GR" sz="7600" dirty="0" err="1">
                <a:latin typeface="Calibri"/>
                <a:ea typeface="Calibri"/>
                <a:cs typeface="Calibri"/>
                <a:sym typeface="Calibri"/>
              </a:rPr>
              <a:t>ention</a:t>
            </a:r>
            <a:endParaRPr sz="7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Και ταυτόχρονα ασχοληθήκαμε με την δημιουργία της SQL </a:t>
            </a:r>
            <a:r>
              <a:rPr lang="el-GR" sz="8000" dirty="0" err="1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8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27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sz="800" dirty="0"/>
          </a:p>
        </p:txBody>
      </p:sp>
      <p:grpSp>
        <p:nvGrpSpPr>
          <p:cNvPr id="470" name="Google Shape;470;p5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71" name="Google Shape;471;p5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2" name="Google Shape;472;p5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Google Shape;475;p5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7" name="Google Shape;477;p5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9" name="Google Shape;479;p5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5"/>
          <p:cNvSpPr txBox="1"/>
          <p:nvPr/>
        </p:nvSpPr>
        <p:spPr>
          <a:xfrm>
            <a:off x="8125200" y="3005152"/>
            <a:ext cx="2620500" cy="2308800"/>
          </a:xfrm>
          <a:prstGeom prst="rect">
            <a:avLst/>
          </a:prstGeom>
          <a:solidFill>
            <a:schemeClr val="accent5"/>
          </a:solidFill>
          <a:ln w="15875" cap="flat" cmpd="sng">
            <a:solidFill>
              <a:srgbClr val="487494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Εργαλεία Ανάλυσης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GitHub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</a:t>
            </a:r>
            <a:r>
              <a:rPr lang="el-GR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Studio</a:t>
            </a:r>
            <a:r>
              <a:rPr lang="el-GR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SQL Server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Maven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l-GR" sz="18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StarUML</a:t>
            </a: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87" name="Google Shape;487;p6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488" name="Google Shape;488;p6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2" name="Google Shape;492;p6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4" name="Google Shape;494;p6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5" name="Google Shape;495;p6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8" name="Google Shape;498;p6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00" name="Google Shape;500;p6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1" name="Google Shape;501;p6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2" name="Google Shape;502;p6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3" name="Google Shape;503;p6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6" name="Google Shape;506;p6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8" name="Google Shape;508;p6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0" name="Google Shape;510;p6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1" name="Google Shape;511;p6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4" name="Google Shape;514;p6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1123157" y="58334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>
                <a:latin typeface="Calibri"/>
                <a:ea typeface="Calibri"/>
                <a:cs typeface="Calibri"/>
                <a:sym typeface="Calibri"/>
              </a:rPr>
              <a:t>ΠΡΟΒΛΗΜΑΤΑ ΠΟΥ ΑΝΤΙΜΕΤΩΠΙΣΑΤΕ ΚΑΙ ΠΩΣ ΤΑ ΛΥΣΑΤΕ</a:t>
            </a:r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body" idx="1"/>
          </p:nvPr>
        </p:nvSpPr>
        <p:spPr>
          <a:xfrm>
            <a:off x="854075" y="1990726"/>
            <a:ext cx="10506073" cy="444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Δυσκολία διόρθωσης των λαθών που εμφάνιζε το Compile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Εύρεση εναλλακτικών λύσεων για την αντιμετώπισή τους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και προσθήκη εξαιρέσεων όπου χρειαζόταν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Προβλήματα στην συγγραφή του κώδικα, τα αποτελέσματα που εμφανίζονταν δεν συνέδεαν με την «λογική» του κώδικα</a:t>
            </a:r>
            <a:endParaRPr dirty="0"/>
          </a:p>
          <a:p>
            <a:pPr marL="457200" lvl="1" indent="0">
              <a:buSzPts val="2500"/>
              <a:buNone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Έγιναν συνεχείς έλεγχοι του κώδικα και διορθώσεις, μέχρι να επιτύχουμε το επιθυμητό αποτέλεσμα 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SzPts val="2500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Δυσκολία σύνδεσης του κώδικα με SQL </a:t>
            </a:r>
          </a:p>
          <a:p>
            <a:pPr marL="457200" lvl="1" indent="0">
              <a:buSzPts val="2500"/>
              <a:buNone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Κυρίως στα </a:t>
            </a:r>
            <a:r>
              <a:rPr lang="el-GR" dirty="0" err="1"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 που χρειάζεται να μπουν στην βάση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τα δεδομένα που πληκτρολόγησε ο χρήστης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6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518" name="Google Shape;518;p6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9" name="Google Shape;519;p6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2" name="Google Shape;522;p6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4" name="Google Shape;524;p6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6" name="Google Shape;526;p6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33" name="Google Shape;533;p7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534" name="Google Shape;534;p7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8" name="Google Shape;538;p7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0" name="Google Shape;540;p7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1" name="Google Shape;541;p7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4" name="Google Shape;544;p7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5" name="Google Shape;545;p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6" name="Google Shape;546;p7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7" name="Google Shape;547;p7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8" name="Google Shape;548;p7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9" name="Google Shape;549;p7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2" name="Google Shape;552;p7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4" name="Google Shape;554;p7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6" name="Google Shape;556;p7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7" name="Google Shape;557;p7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0" name="Google Shape;560;p7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7"/>
          <p:cNvSpPr txBox="1">
            <a:spLocks noGrp="1"/>
          </p:cNvSpPr>
          <p:nvPr>
            <p:ph type="title"/>
          </p:nvPr>
        </p:nvSpPr>
        <p:spPr>
          <a:xfrm>
            <a:off x="1158877" y="51215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cap="none" dirty="0">
                <a:latin typeface="Calibri"/>
                <a:ea typeface="Calibri"/>
                <a:cs typeface="Calibri"/>
                <a:sym typeface="Calibri"/>
              </a:rPr>
              <a:t>ΕΝΕΡΓΕΙΕΣ ΠΟΥ ΑΠΟΜΕΝΟΥΝ ΜΕΧΡΙ ΤΗΝ ΟΛΟΚΛΗΡΩΣΗ</a:t>
            </a:r>
            <a:endParaRPr dirty="0"/>
          </a:p>
        </p:txBody>
      </p:sp>
      <p:grpSp>
        <p:nvGrpSpPr>
          <p:cNvPr id="562" name="Google Shape;562;p7"/>
          <p:cNvGrpSpPr/>
          <p:nvPr/>
        </p:nvGrpSpPr>
        <p:grpSpPr>
          <a:xfrm>
            <a:off x="1141412" y="2249487"/>
            <a:ext cx="9905998" cy="3541713"/>
            <a:chOff x="0" y="0"/>
            <a:chExt cx="9905998" cy="3541713"/>
          </a:xfrm>
        </p:grpSpPr>
        <p:sp>
          <p:nvSpPr>
            <p:cNvPr id="563" name="Google Shape;563;p7"/>
            <p:cNvSpPr/>
            <p:nvPr/>
          </p:nvSpPr>
          <p:spPr>
            <a:xfrm>
              <a:off x="0" y="0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47739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 txBox="1"/>
            <p:nvPr/>
          </p:nvSpPr>
          <p:spPr>
            <a:xfrm>
              <a:off x="18672" y="18672"/>
              <a:ext cx="686510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Συγγραφή της κλάσης </a:t>
              </a:r>
              <a:r>
                <a:rPr lang="el-GR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Μentions</a:t>
              </a: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l-GR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omments</a:t>
              </a: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DeletePosts</a:t>
              </a:r>
              <a:endParaRPr dirty="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569594" y="726051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6C98B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 txBox="1"/>
            <p:nvPr/>
          </p:nvSpPr>
          <p:spPr>
            <a:xfrm>
              <a:off x="700174" y="738210"/>
              <a:ext cx="728274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Σύνδεση των κλάσεων μεταξύ τους (σε όσες δεν έχει γίνει ήδη)</a:t>
              </a:r>
              <a:endParaRPr dirty="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139189" y="1452102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A2B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 txBox="1"/>
            <p:nvPr/>
          </p:nvSpPr>
          <p:spPr>
            <a:xfrm>
              <a:off x="1157861" y="1470774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Ολοκλήρωση της βάσης δεδομένων SQL</a:t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708784" y="2178154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A2BED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 txBox="1"/>
            <p:nvPr/>
          </p:nvSpPr>
          <p:spPr>
            <a:xfrm>
              <a:off x="1727456" y="2196826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Επιτυχής σύνδεση όλων των κλάσεων με την SQL βάση -&gt; ολοκλήρωση </a:t>
              </a:r>
              <a:r>
                <a:rPr lang="el-G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των κλάσεων</a:t>
              </a:r>
              <a:endParaRPr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2278379" y="2904205"/>
              <a:ext cx="7627619" cy="637508"/>
            </a:xfrm>
            <a:prstGeom prst="roundRect">
              <a:avLst>
                <a:gd name="adj" fmla="val 10000"/>
              </a:avLst>
            </a:prstGeom>
            <a:solidFill>
              <a:srgbClr val="6C98B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 txBox="1"/>
            <p:nvPr/>
          </p:nvSpPr>
          <p:spPr>
            <a:xfrm>
              <a:off x="2297051" y="2922877"/>
              <a:ext cx="660629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l-GR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Σύνδεση με την </a:t>
              </a:r>
              <a:r>
                <a:rPr lang="el-GR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Maven</a:t>
              </a:r>
              <a:endParaRPr dirty="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213238" y="465735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 txBox="1"/>
            <p:nvPr/>
          </p:nvSpPr>
          <p:spPr>
            <a:xfrm>
              <a:off x="7306473" y="465735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782833" y="1191786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 txBox="1"/>
            <p:nvPr/>
          </p:nvSpPr>
          <p:spPr>
            <a:xfrm>
              <a:off x="7876068" y="1191786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8352428" y="1907212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 txBox="1"/>
            <p:nvPr/>
          </p:nvSpPr>
          <p:spPr>
            <a:xfrm>
              <a:off x="8445663" y="1907212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8922023" y="2640347"/>
              <a:ext cx="414380" cy="4143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DD1E5">
                <a:alpha val="89803"/>
              </a:srgbClr>
            </a:solidFill>
            <a:ln w="15875" cap="flat" cmpd="sng">
              <a:solidFill>
                <a:srgbClr val="BDD1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 txBox="1"/>
            <p:nvPr/>
          </p:nvSpPr>
          <p:spPr>
            <a:xfrm>
              <a:off x="9015258" y="2640347"/>
              <a:ext cx="227910" cy="311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endPara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1" name="Google Shape;581;p7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582" name="Google Shape;582;p7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3" name="Google Shape;583;p7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6" name="Google Shape;586;p7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8" name="Google Shape;588;p7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0" name="Google Shape;590;p7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Κύκλωμα">
  <a:themeElements>
    <a:clrScheme name="Κύκλωμα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445</Words>
  <Application>Microsoft Office PowerPoint</Application>
  <PresentationFormat>Ευρεία οθόνη</PresentationFormat>
  <Paragraphs>84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Twentieth Century</vt:lpstr>
      <vt:lpstr>Κύκλωμα</vt:lpstr>
      <vt:lpstr>ΠΡΟΓΡΑΜΜΑΤΙΣΜΌΣ ΙΙ</vt:lpstr>
      <vt:lpstr>ΟΘΟΝΕΣ ΛΕΙΤΟΥΡΓΙΑΣ ΤΟΥ ΛΟΓΙΣΜΙΚΟΥ </vt:lpstr>
      <vt:lpstr>Παρουσίαση του PowerPoint</vt:lpstr>
      <vt:lpstr>Παρουσίαση του PowerPoint</vt:lpstr>
      <vt:lpstr>ΔΙΑΓΡΑΜΜΑ UML </vt:lpstr>
      <vt:lpstr>ΜΕΤΡΙΚΕΣ ΤΟΥ ΚΩΔΙΚΑ</vt:lpstr>
      <vt:lpstr>ΕΡΓΑΛΕΙΑ ΑΝΑΛΥΣΗΣ ΚΑΙ ΔΙΑΧΩΡΙΣΜΟΣ ΚΩΔΙΚΑ</vt:lpstr>
      <vt:lpstr>ΠΡΟΒΛΗΜΑΤΑ ΠΟΥ ΑΝΤΙΜΕΤΩΠΙΣΑΤΕ ΚΑΙ ΠΩΣ ΤΑ ΛΥΣΑΤΕ</vt:lpstr>
      <vt:lpstr>ΕΝΕΡΓΕΙΕΣ ΠΟΥ ΑΠΟΜΕΝΟΥΝ ΜΕΧΡΙ ΤΗΝ ΟΛΟΚΛΗΡΩΣΗ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ΠΡΟΓΡΑΜΜΑΤΙΣΜΌΣ ΙΙ</dc:title>
  <dc:creator>zoichristodoulaki@outlook.com.gr</dc:creator>
  <cp:lastModifiedBy>effie vorilla</cp:lastModifiedBy>
  <cp:revision>4</cp:revision>
  <dcterms:created xsi:type="dcterms:W3CDTF">2022-12-11T10:33:39Z</dcterms:created>
  <dcterms:modified xsi:type="dcterms:W3CDTF">2022-12-13T19:07:24Z</dcterms:modified>
</cp:coreProperties>
</file>