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1" clrIdx="0">
    <p:extLst>
      <p:ext uri="{19B8F6BF-5375-455C-9EA6-DF929625EA0E}">
        <p15:presenceInfo xmlns:p15="http://schemas.microsoft.com/office/powerpoint/2012/main" userId="86a6b4ee8ba3a1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028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50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030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80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020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599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02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217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1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69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81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4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8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07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9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22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38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88871"/>
            <a:ext cx="8825658" cy="2307770"/>
          </a:xfrm>
        </p:spPr>
        <p:txBody>
          <a:bodyPr/>
          <a:lstStyle/>
          <a:p>
            <a:r>
              <a:rPr lang="el-GR" sz="6000" dirty="0" smtClean="0"/>
              <a:t>ΠΡΟΓΡΑΜΜΑΤΙΣΜΟΣ ΙΙ</a:t>
            </a:r>
            <a:endParaRPr lang="el-G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49783"/>
            <a:ext cx="8825658" cy="1389017"/>
          </a:xfrm>
        </p:spPr>
        <p:txBody>
          <a:bodyPr/>
          <a:lstStyle/>
          <a:p>
            <a:r>
              <a:rPr lang="el-GR" dirty="0" smtClean="0"/>
              <a:t>ΤΡΙΤΗ ΠΑΡΟΥΣΙΑΣΗ</a:t>
            </a:r>
          </a:p>
          <a:p>
            <a:r>
              <a:rPr lang="el-GR" dirty="0" smtClean="0"/>
              <a:t>ΟΜΑΔΑ: </a:t>
            </a:r>
            <a:r>
              <a:rPr lang="en-US" dirty="0" smtClean="0"/>
              <a:t>TBP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25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Οθόνες λειτουργίας λογισμικού: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</a:t>
            </a:r>
            <a:r>
              <a:rPr lang="en-US" dirty="0" smtClean="0"/>
              <a:t>UML</a:t>
            </a:r>
            <a:br>
              <a:rPr lang="en-US" dirty="0" smtClean="0"/>
            </a:b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" y="1633160"/>
            <a:ext cx="8204163" cy="4615240"/>
          </a:xfrm>
        </p:spPr>
      </p:pic>
    </p:spTree>
    <p:extLst>
      <p:ext uri="{BB962C8B-B14F-4D97-AF65-F5344CB8AC3E}">
        <p14:creationId xmlns:p14="http://schemas.microsoft.com/office/powerpoint/2010/main" val="2780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Τρόποι ελέγχου /δοκιμής κώδικα: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 smtClean="0"/>
              <a:t>Ο έλεγχος γίνεται </a:t>
            </a:r>
            <a:r>
              <a:rPr lang="en-US" dirty="0" smtClean="0"/>
              <a:t>line-by-line </a:t>
            </a:r>
            <a:endParaRPr lang="el-GR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 smtClean="0"/>
              <a:t>Μέσω δοκιμών για την λειτουργικότηταν των οθονών και με την αναλογη διόρθωση των λαθων που παρατηρηθηκαν 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730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Μετρικές κώδικα: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Arial" panose="020B0604020202020204" pitchFamily="34" charset="0"/>
              <a:buChar char="•"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Γραμμές</a:t>
            </a:r>
            <a:endParaRPr lang="el-GR" dirty="0"/>
          </a:p>
          <a:p>
            <a:pPr lvl="0">
              <a:lnSpc>
                <a:spcPct val="120000"/>
              </a:lnSpc>
              <a:buClr>
                <a:schemeClr val="lt1"/>
              </a:buClr>
              <a:buSzPts val="3000"/>
              <a:buFont typeface="Arial" panose="020B0604020202020204" pitchFamily="34" charset="0"/>
              <a:buChar char="•"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Αρχεία</a:t>
            </a:r>
            <a:endParaRPr lang="el-GR" dirty="0"/>
          </a:p>
          <a:p>
            <a:pPr lvl="0">
              <a:lnSpc>
                <a:spcPct val="120000"/>
              </a:lnSpc>
              <a:buClr>
                <a:schemeClr val="lt1"/>
              </a:buClr>
              <a:buSzPts val="3000"/>
              <a:buFont typeface="Arial" panose="020B0604020202020204" pitchFamily="34" charset="0"/>
              <a:buChar char="•"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Κλάσεις</a:t>
            </a:r>
            <a:endParaRPr lang="el-GR" dirty="0"/>
          </a:p>
          <a:p>
            <a:pPr lvl="0">
              <a:lnSpc>
                <a:spcPct val="120000"/>
              </a:lnSpc>
              <a:buClr>
                <a:schemeClr val="lt1"/>
              </a:buClr>
              <a:buSzPts val="3000"/>
              <a:buFont typeface="Arial" panose="020B0604020202020204" pitchFamily="34" charset="0"/>
              <a:buChar char="•"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Μεθόδους </a:t>
            </a:r>
            <a:endParaRPr lang="el-GR" dirty="0"/>
          </a:p>
          <a:p>
            <a:pPr lvl="0">
              <a:lnSpc>
                <a:spcPct val="120000"/>
              </a:lnSpc>
              <a:buClr>
                <a:schemeClr val="lt1"/>
              </a:buClr>
              <a:buSzPts val="3000"/>
              <a:buFont typeface="Arial" panose="020B0604020202020204" pitchFamily="34" charset="0"/>
              <a:buChar char="•"/>
            </a:pPr>
            <a:r>
              <a:rPr lang="el-GR" dirty="0">
                <a:latin typeface="Calibri"/>
                <a:ea typeface="Calibri"/>
                <a:cs typeface="Calibri"/>
                <a:sym typeface="Calibri"/>
              </a:rPr>
              <a:t>Ελέγχους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93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δομή των δεδομένων της εφαρμογής: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1853248"/>
            <a:ext cx="8946541" cy="4195481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endParaRPr lang="el-GR" sz="7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7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 smtClean="0">
                <a:latin typeface="Calibri"/>
                <a:ea typeface="Calibri"/>
                <a:cs typeface="Calibri"/>
                <a:sym typeface="Calibri"/>
              </a:rPr>
              <a:t>Εργαλεία ανάλυσης και διαχωρισμός κώδικα: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22" y="1555613"/>
            <a:ext cx="8946541" cy="4195481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5000"/>
              <a:buNone/>
            </a:pPr>
            <a:r>
              <a:rPr lang="el-GR" sz="8000" dirty="0">
                <a:latin typeface="Calibri"/>
                <a:ea typeface="Calibri"/>
                <a:cs typeface="Calibri"/>
                <a:sym typeface="Calibri"/>
              </a:rPr>
              <a:t>Για την δημιουργία της εφαρμογής μας, ToEater, διαχωρίσαμε τα κομμάτια του κώδικα σε :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της main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log in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Register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user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Μενού επιλογής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Συγγραφή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Εμφάνιση όλων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like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rating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mention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comment</a:t>
            </a:r>
            <a:endParaRPr lang="el-GR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Σύνδεση του κώδικα με τις βάσεις δεδομένων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90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 που αντιμετωπίσαμε και η αντιμετώπιση αυτών: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Σύνδεση του κώδικα με την </a:t>
            </a:r>
            <a:r>
              <a:rPr lang="en-US" dirty="0" smtClean="0"/>
              <a:t>SQL</a:t>
            </a:r>
          </a:p>
          <a:p>
            <a:r>
              <a:rPr lang="el-GR" dirty="0" smtClean="0"/>
              <a:t>Σύνδεση των κλάσσεων μεταξύ τους</a:t>
            </a:r>
          </a:p>
          <a:p>
            <a:r>
              <a:rPr lang="el-GR" dirty="0" smtClean="0"/>
              <a:t>Λειτουργικότητα του προγράμματος</a:t>
            </a:r>
          </a:p>
          <a:p>
            <a:r>
              <a:rPr lang="el-GR" dirty="0" smtClean="0"/>
              <a:t>Δημιουργία </a:t>
            </a:r>
            <a:r>
              <a:rPr lang="en-US" dirty="0" smtClean="0"/>
              <a:t>Maven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84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1708</TotalTime>
  <Words>143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ΠΡΟΓΡΑΜΜΑΤΙΣΜΟΣ ΙΙ</vt:lpstr>
      <vt:lpstr>Οθόνες λειτουργίας λογισμικού:</vt:lpstr>
      <vt:lpstr>Διάγραμμα UML </vt:lpstr>
      <vt:lpstr>Τρόποι ελέγχου /δοκιμής κώδικα:</vt:lpstr>
      <vt:lpstr>Μετρικές κώδικα:</vt:lpstr>
      <vt:lpstr>Η δομή των δεδομένων της εφαρμογής:</vt:lpstr>
      <vt:lpstr>Εργαλεία ανάλυσης και διαχωρισμός κώδικα:</vt:lpstr>
      <vt:lpstr>Προβλήματα που αντιμετωπίσαμε και η αντιμετώπιση αυτών: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ΠΡΟΓΡΑΜΜΑΤΙΣΜΟΣ ΙΙ</dc:title>
  <dc:creator>Huawei</dc:creator>
  <cp:lastModifiedBy>Huawei</cp:lastModifiedBy>
  <cp:revision>14</cp:revision>
  <dcterms:created xsi:type="dcterms:W3CDTF">2023-01-14T21:19:29Z</dcterms:created>
  <dcterms:modified xsi:type="dcterms:W3CDTF">2023-01-17T12:20:25Z</dcterms:modified>
</cp:coreProperties>
</file>