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fbcCH08VyWVGIa4ttcPaitU/m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Διαφάνεια τίτλου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ανοραμική εικόνα με λεζάντα">
  <p:cSld name="Πανοραμική εικόνα με λεζάντα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λεζάντα">
  <p:cSld name="Τίτλος και λεζάντα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σαγωγικά με λεζάντα">
  <p:cSld name="Εισαγωγικά με λεζάντα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l-G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l-G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">
  <p:cSld name="Κάρτα ονόματος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στήλες">
  <p:cSld name="3 στήλες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τήλη 3 εικόνων">
  <p:cSld name="Στήλη 3 εικόνων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3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3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3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3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3108960" y="2484278"/>
            <a:ext cx="7559039" cy="132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l-GR" sz="5400">
                <a:latin typeface="Calibri"/>
                <a:ea typeface="Calibri"/>
                <a:cs typeface="Calibri"/>
                <a:sym typeface="Calibri"/>
              </a:rPr>
              <a:t>ΠΡΟΓΡΑΜΜΑΤΙΣΜΌΣ ΙΙ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3128010" y="3885585"/>
            <a:ext cx="7539989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l-G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ΔΕΎΤΕΡΗ ΠΑΡΟΥΣΊΑΣΗ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l-G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ΟΜΆΔΑ:ΤΒΡ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42" name="Google Shape;242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8" name="Google Shape;248;p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9" name="Google Shape;249;p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1" name="Google Shape;251;p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2" name="Google Shape;252;p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0" name="Google Shape;260;p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7" name="Google Shape;267;p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6" name="Google Shape;276;p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9" name="Google Shape;279;p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1" name="Google Shape;281;p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4" name="Google Shape;284;p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6" name="Google Shape;286;p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9" name="Google Shape;289;p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0" name="Google Shape;290;p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5" name="Google Shape;295;p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"/>
          <p:cNvSpPr/>
          <p:nvPr/>
        </p:nvSpPr>
        <p:spPr>
          <a:xfrm>
            <a:off x="-14288" y="-772662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1" name="Google Shape;301;p2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02" name="Google Shape;302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6" name="Google Shape;306;p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3" name="Google Shape;313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4" name="Google Shape;314;p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5" name="Google Shape;315;p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8" name="Google Shape;328;p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"/>
          <p:cNvSpPr txBox="1">
            <a:spLocks noGrp="1"/>
          </p:cNvSpPr>
          <p:nvPr>
            <p:ph type="title"/>
          </p:nvPr>
        </p:nvSpPr>
        <p:spPr>
          <a:xfrm>
            <a:off x="1147763" y="38545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ΟΘΟΝΕΣ ΛΕΙΤΟΥΡΓΙΑΣ ΤΟΥ ΛΟΓΙΣΜΙΚΟΥ ΣΑΣ.</a:t>
            </a:r>
            <a:endParaRPr/>
          </a:p>
        </p:txBody>
      </p:sp>
      <p:sp>
        <p:nvSpPr>
          <p:cNvPr id="330" name="Google Shape;330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grpSp>
        <p:nvGrpSpPr>
          <p:cNvPr id="331" name="Google Shape;331;p2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32" name="Google Shape;332;p2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3" name="Google Shape;333;p2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6" name="Google Shape;336;p2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8" name="Google Shape;338;p2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0" name="Google Shape;340;p2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48" name="Google Shape;348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0" name="Google Shape;360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"/>
          <p:cNvSpPr txBox="1">
            <a:spLocks noGrp="1"/>
          </p:cNvSpPr>
          <p:nvPr>
            <p:ph type="title"/>
          </p:nvPr>
        </p:nvSpPr>
        <p:spPr>
          <a:xfrm>
            <a:off x="1147763" y="34741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ΔΙΑΓΡΑΜΜΑ UML</a:t>
            </a:r>
            <a:endParaRPr/>
          </a:p>
        </p:txBody>
      </p:sp>
      <p:sp>
        <p:nvSpPr>
          <p:cNvPr id="376" name="Google Shape;37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grpSp>
        <p:nvGrpSpPr>
          <p:cNvPr id="377" name="Google Shape;377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78" name="Google Shape;378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8" y="1647742"/>
            <a:ext cx="9350550" cy="4792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94" name="Google Shape;394;p4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4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4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1" name="Google Shape;401;p4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4" name="Google Shape;404;p4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5" name="Google Shape;405;p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6" name="Google Shape;406;p4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4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4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4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2" name="Google Shape;412;p4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4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4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7" name="Google Shape;417;p4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0" name="Google Shape;420;p4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4"/>
          <p:cNvSpPr txBox="1">
            <a:spLocks noGrp="1"/>
          </p:cNvSpPr>
          <p:nvPr>
            <p:ph type="title"/>
          </p:nvPr>
        </p:nvSpPr>
        <p:spPr>
          <a:xfrm>
            <a:off x="1168403" y="42484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ΜΕΤΡΙΚΕΣ ΤΟΥ ΚΩΔΙΚΑ</a:t>
            </a:r>
            <a:endParaRPr/>
          </a:p>
        </p:txBody>
      </p:sp>
      <p:sp>
        <p:nvSpPr>
          <p:cNvPr id="422" name="Google Shape;422;p4"/>
          <p:cNvSpPr txBox="1">
            <a:spLocks noGrp="1"/>
          </p:cNvSpPr>
          <p:nvPr>
            <p:ph type="body" idx="1"/>
          </p:nvPr>
        </p:nvSpPr>
        <p:spPr>
          <a:xfrm>
            <a:off x="1141412" y="1816101"/>
            <a:ext cx="9905999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Γραμμές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Αρχεία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Κλάσεις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Μεθόδους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Ελέγχους</a:t>
            </a:r>
            <a:endParaRPr/>
          </a:p>
        </p:txBody>
      </p:sp>
      <p:grpSp>
        <p:nvGrpSpPr>
          <p:cNvPr id="423" name="Google Shape;423;p4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24" name="Google Shape;424;p4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5" name="Google Shape;425;p4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8" name="Google Shape;428;p4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0" name="Google Shape;430;p4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2" name="Google Shape;432;p4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40" name="Google Shape;440;p5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41" name="Google Shape;441;p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5" name="Google Shape;445;p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7" name="Google Shape;447;p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1" name="Google Shape;451;p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" name="Google Shape;452;p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3" name="Google Shape;453;p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4" name="Google Shape;454;p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5" name="Google Shape;455;p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Google Shape;459;p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Google Shape;461;p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3" name="Google Shape;463;p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4" name="Google Shape;464;p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Google Shape;467;p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1168403" y="28546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ΕΡΓΑΛΕΙΑ ΑΝΑΛΥΣΗΣ ΚΑΙ ΔΙΑΧΩΡΙΣΜΟΣ ΚΩΔΙΚΑ</a:t>
            </a:r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body" idx="1"/>
          </p:nvPr>
        </p:nvSpPr>
        <p:spPr>
          <a:xfrm>
            <a:off x="641349" y="1663700"/>
            <a:ext cx="11131551" cy="46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l-GR" sz="800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Δημιουργία σχολίων κάτω από τα post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sz="7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l-GR" sz="8000">
                <a:latin typeface="Calibri"/>
                <a:ea typeface="Calibri"/>
                <a:cs typeface="Calibri"/>
                <a:sym typeface="Calibri"/>
              </a:rPr>
              <a:t>Και ταυτόχρονα ασχοληθήκαμε με την δημιουργία της SQL Database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27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sz="800"/>
          </a:p>
        </p:txBody>
      </p:sp>
      <p:grpSp>
        <p:nvGrpSpPr>
          <p:cNvPr id="470" name="Google Shape;470;p5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71" name="Google Shape;471;p5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2" name="Google Shape;472;p5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Google Shape;475;p5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7" name="Google Shape;477;p5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9" name="Google Shape;479;p5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5"/>
          <p:cNvSpPr txBox="1"/>
          <p:nvPr/>
        </p:nvSpPr>
        <p:spPr>
          <a:xfrm>
            <a:off x="8125200" y="3005152"/>
            <a:ext cx="2620500" cy="2308800"/>
          </a:xfrm>
          <a:prstGeom prst="rect">
            <a:avLst/>
          </a:prstGeom>
          <a:solidFill>
            <a:schemeClr val="accent5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Εργαλεία Ανάλυσης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GitHub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 Studio Code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SQL Server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Maven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StarUML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87" name="Google Shape;487;p6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88" name="Google Shape;488;p6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2" name="Google Shape;492;p6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4" name="Google Shape;494;p6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5" name="Google Shape;495;p6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8" name="Google Shape;498;p6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00" name="Google Shape;500;p6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1" name="Google Shape;501;p6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2" name="Google Shape;502;p6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3" name="Google Shape;503;p6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6" name="Google Shape;506;p6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8" name="Google Shape;508;p6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0" name="Google Shape;510;p6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1" name="Google Shape;511;p6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4" name="Google Shape;514;p6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1123157" y="58334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ΠΡΟΒΛΗΜΑΤΑ ΠΟΥ ΑΝΤΙΜΕΤΩΠΙΣΑΤΕ ΚΑΙ ΠΩΣ ΤΑ ΛΥΣΑΤΕ</a:t>
            </a:r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body" idx="1"/>
          </p:nvPr>
        </p:nvSpPr>
        <p:spPr>
          <a:xfrm>
            <a:off x="708025" y="1928813"/>
            <a:ext cx="1065212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Δυσκολία σύνδεσης του κώδικα με SQL (κυρίως στα query που χρειάζεται να μπουν τα δεδομένα που πληκτρολόγησε ο χρήστης στην βάση)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 Δυσκολία διόρθωσης των λαθών που εμφάνιζε το Compile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Εύρεση εναλλακτικών λύσεων για την αντιμετώπισή τους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Προβλήματα στην συγγραφή του κώδικα, τα αποτελέσματα που εμφανίζονταν δεν συνέδεαν με την «λογική» του κώδικα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Έγιναν συνεχείς έλεγχοι και διορθώσεις, προσθήκη ελέγχων και εξαιρέσεων μέχρι να επιτύχουμε το επιθυμητό αποτέλεσμα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>
                <a:latin typeface="Calibri"/>
                <a:ea typeface="Calibri"/>
                <a:cs typeface="Calibri"/>
                <a:sym typeface="Calibri"/>
              </a:rPr>
              <a:t>Δυσκολία σύνδεσης του κώδικα με SQL (κυρίως στα query που χρειάζεται να μπουν στην βάση τα δεδομένα που έδωσε ο χρήστης(INSERT))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6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518" name="Google Shape;518;p6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9" name="Google Shape;519;p6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2" name="Google Shape;522;p6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4" name="Google Shape;524;p6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6" name="Google Shape;526;p6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33" name="Google Shape;533;p7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534" name="Google Shape;534;p7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8" name="Google Shape;538;p7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0" name="Google Shape;540;p7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1" name="Google Shape;541;p7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4" name="Google Shape;544;p7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5" name="Google Shape;545;p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6" name="Google Shape;546;p7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7" name="Google Shape;547;p7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8" name="Google Shape;548;p7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9" name="Google Shape;549;p7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2" name="Google Shape;552;p7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4" name="Google Shape;554;p7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6" name="Google Shape;556;p7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7" name="Google Shape;557;p7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0" name="Google Shape;560;p7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7"/>
          <p:cNvSpPr txBox="1">
            <a:spLocks noGrp="1"/>
          </p:cNvSpPr>
          <p:nvPr>
            <p:ph type="title"/>
          </p:nvPr>
        </p:nvSpPr>
        <p:spPr>
          <a:xfrm>
            <a:off x="1158877" y="51215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ΕΝΕΡΓΕΙΕΣ ΠΟΥ ΑΠΟΜΕΝΟΥΝ ΜΕΧΡΙ ΤΗΝ ΟΛΟΚΛΗΡΩΣΗ</a:t>
            </a:r>
            <a:endParaRPr/>
          </a:p>
        </p:txBody>
      </p:sp>
      <p:grpSp>
        <p:nvGrpSpPr>
          <p:cNvPr id="562" name="Google Shape;562;p7"/>
          <p:cNvGrpSpPr/>
          <p:nvPr/>
        </p:nvGrpSpPr>
        <p:grpSpPr>
          <a:xfrm>
            <a:off x="1141412" y="2249487"/>
            <a:ext cx="9905998" cy="3541713"/>
            <a:chOff x="0" y="0"/>
            <a:chExt cx="9905998" cy="3541713"/>
          </a:xfrm>
        </p:grpSpPr>
        <p:sp>
          <p:nvSpPr>
            <p:cNvPr id="563" name="Google Shape;563;p7"/>
            <p:cNvSpPr/>
            <p:nvPr/>
          </p:nvSpPr>
          <p:spPr>
            <a:xfrm>
              <a:off x="0" y="0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47739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 txBox="1"/>
            <p:nvPr/>
          </p:nvSpPr>
          <p:spPr>
            <a:xfrm>
              <a:off x="18672" y="18672"/>
              <a:ext cx="686510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Συγγραφή της κλάσης mentions και comments</a:t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569594" y="726051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6C98B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 txBox="1"/>
            <p:nvPr/>
          </p:nvSpPr>
          <p:spPr>
            <a:xfrm>
              <a:off x="588266" y="744723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Σύνδεση της κλάσης like, rating, mention με την κλάση posts</a:t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139189" y="1452102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A2B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 txBox="1"/>
            <p:nvPr/>
          </p:nvSpPr>
          <p:spPr>
            <a:xfrm>
              <a:off x="1157861" y="1470774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Ολοκλήρωση της βάσης δεδομένων SQL</a:t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708784" y="2178154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A2B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 txBox="1"/>
            <p:nvPr/>
          </p:nvSpPr>
          <p:spPr>
            <a:xfrm>
              <a:off x="1727456" y="2196826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Επιτυχής σύνδεση του κώδικα με την SQL βάση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2278379" y="2904205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6C98B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 txBox="1"/>
            <p:nvPr/>
          </p:nvSpPr>
          <p:spPr>
            <a:xfrm>
              <a:off x="2297051" y="2922877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Σύνδεση με την Maven</a:t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213238" y="465735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 txBox="1"/>
            <p:nvPr/>
          </p:nvSpPr>
          <p:spPr>
            <a:xfrm>
              <a:off x="7306473" y="465735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782833" y="1191786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 txBox="1"/>
            <p:nvPr/>
          </p:nvSpPr>
          <p:spPr>
            <a:xfrm>
              <a:off x="7876068" y="1191786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8352428" y="1907212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 txBox="1"/>
            <p:nvPr/>
          </p:nvSpPr>
          <p:spPr>
            <a:xfrm>
              <a:off x="8445663" y="1907212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8922023" y="2640347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 txBox="1"/>
            <p:nvPr/>
          </p:nvSpPr>
          <p:spPr>
            <a:xfrm>
              <a:off x="9015258" y="2640347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1" name="Google Shape;581;p7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582" name="Google Shape;582;p7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3" name="Google Shape;583;p7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6" name="Google Shape;586;p7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8" name="Google Shape;588;p7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0" name="Google Shape;590;p7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Κύκλωμα">
  <a:themeElements>
    <a:clrScheme name="Κύκλωμα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Twentieth Century</vt:lpstr>
      <vt:lpstr>Κύκλωμα</vt:lpstr>
      <vt:lpstr>ΠΡΟΓΡΑΜΜΑΤΙΣΜΌΣ ΙΙ</vt:lpstr>
      <vt:lpstr>ΟΘΟΝΕΣ ΛΕΙΤΟΥΡΓΙΑΣ ΤΟΥ ΛΟΓΙΣΜΙΚΟΥ ΣΑΣ.</vt:lpstr>
      <vt:lpstr>ΔΙΑΓΡΑΜΜΑ UML</vt:lpstr>
      <vt:lpstr>ΜΕΤΡΙΚΕΣ ΤΟΥ ΚΩΔΙΚΑ</vt:lpstr>
      <vt:lpstr>ΕΡΓΑΛΕΙΑ ΑΝΑΛΥΣΗΣ ΚΑΙ ΔΙΑΧΩΡΙΣΜΟΣ ΚΩΔΙΚΑ</vt:lpstr>
      <vt:lpstr>ΠΡΟΒΛΗΜΑΤΑ ΠΟΥ ΑΝΤΙΜΕΤΩΠΙΣΑΤΕ ΚΑΙ ΠΩΣ ΤΑ ΛΥΣΑΤΕ</vt:lpstr>
      <vt:lpstr>ΕΝΕΡΓΕΙΕΣ ΠΟΥ ΑΠΟΜΕΝΟΥΝ ΜΕΧΡΙ ΤΗΝ ΟΛΟΚΛΗΡΩΣΗ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ΠΡΟΓΡΑΜΜΑΤΙΣΜΌΣ ΙΙ</dc:title>
  <dc:creator>zoichristodoulaki@outlook.com.gr</dc:creator>
  <cp:lastModifiedBy>Huawei</cp:lastModifiedBy>
  <cp:revision>2</cp:revision>
  <dcterms:created xsi:type="dcterms:W3CDTF">2022-12-11T10:33:39Z</dcterms:created>
  <dcterms:modified xsi:type="dcterms:W3CDTF">2022-12-13T10:09:59Z</dcterms:modified>
</cp:coreProperties>
</file>