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4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91" autoAdjust="0"/>
    <p:restoredTop sz="86364" autoAdjust="0"/>
  </p:normalViewPr>
  <p:slideViewPr>
    <p:cSldViewPr>
      <p:cViewPr varScale="1">
        <p:scale>
          <a:sx n="100" d="100"/>
          <a:sy n="100" d="100"/>
        </p:scale>
        <p:origin x="-108" y="-31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14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D0BB8-75AC-4C18-B649-54232A631260}" type="datetimeFigureOut">
              <a:rPr lang="en-US" smtClean="0"/>
              <a:pPr/>
              <a:t>4/23/2013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22180-F816-4F8F-A8DD-24FF9D51FC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D0BB8-75AC-4C18-B649-54232A631260}" type="datetimeFigureOut">
              <a:rPr lang="en-US" smtClean="0"/>
              <a:pPr/>
              <a:t>4/23/2013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22180-F816-4F8F-A8DD-24FF9D51FC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D0BB8-75AC-4C18-B649-54232A631260}" type="datetimeFigureOut">
              <a:rPr lang="en-US" smtClean="0"/>
              <a:pPr/>
              <a:t>4/23/2013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22180-F816-4F8F-A8DD-24FF9D51FC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D0BB8-75AC-4C18-B649-54232A631260}" type="datetimeFigureOut">
              <a:rPr lang="en-US" smtClean="0"/>
              <a:pPr/>
              <a:t>4/23/2013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22180-F816-4F8F-A8DD-24FF9D51FC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D0BB8-75AC-4C18-B649-54232A631260}" type="datetimeFigureOut">
              <a:rPr lang="en-US" smtClean="0"/>
              <a:pPr/>
              <a:t>4/23/2013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22180-F816-4F8F-A8DD-24FF9D51FC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D0BB8-75AC-4C18-B649-54232A631260}" type="datetimeFigureOut">
              <a:rPr lang="en-US" smtClean="0"/>
              <a:pPr/>
              <a:t>4/23/2013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22180-F816-4F8F-A8DD-24FF9D51FC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D0BB8-75AC-4C18-B649-54232A631260}" type="datetimeFigureOut">
              <a:rPr lang="en-US" smtClean="0"/>
              <a:pPr/>
              <a:t>4/23/2013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22180-F816-4F8F-A8DD-24FF9D51FC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D0BB8-75AC-4C18-B649-54232A631260}" type="datetimeFigureOut">
              <a:rPr lang="en-US" smtClean="0"/>
              <a:pPr/>
              <a:t>4/23/2013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22180-F816-4F8F-A8DD-24FF9D51FC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D0BB8-75AC-4C18-B649-54232A631260}" type="datetimeFigureOut">
              <a:rPr lang="en-US" smtClean="0"/>
              <a:pPr/>
              <a:t>4/23/2013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22180-F816-4F8F-A8DD-24FF9D51FC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D0BB8-75AC-4C18-B649-54232A631260}" type="datetimeFigureOut">
              <a:rPr lang="en-US" smtClean="0"/>
              <a:pPr/>
              <a:t>4/23/2013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22180-F816-4F8F-A8DD-24FF9D51FC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D0BB8-75AC-4C18-B649-54232A631260}" type="datetimeFigureOut">
              <a:rPr lang="en-US" smtClean="0"/>
              <a:pPr/>
              <a:t>4/23/2013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22180-F816-4F8F-A8DD-24FF9D51FC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D0BB8-75AC-4C18-B649-54232A631260}" type="datetimeFigureOut">
              <a:rPr lang="en-US" smtClean="0"/>
              <a:pPr/>
              <a:t>4/23/2013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622180-F816-4F8F-A8DD-24FF9D51FCC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eng.vmware.com/LowLatency/PingPongMeasuremen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Customer</a:t>
            </a:r>
            <a:r>
              <a:rPr lang="en-US" baseline="0" dirty="0" smtClean="0"/>
              <a:t> sets VM’s latency sensitivity to “high” which has</a:t>
            </a:r>
            <a:r>
              <a:rPr lang="en-US" dirty="0" smtClean="0"/>
              <a:t> two effects</a:t>
            </a:r>
          </a:p>
          <a:p>
            <a:pPr lvl="1"/>
            <a:r>
              <a:rPr lang="en-US" dirty="0" smtClean="0"/>
              <a:t>Disable NIC interrupt coalescing.</a:t>
            </a:r>
          </a:p>
          <a:p>
            <a:pPr lvl="1"/>
            <a:r>
              <a:rPr lang="en-US" dirty="0" smtClean="0"/>
              <a:t>Gives the VCPUs exclusive affinity.</a:t>
            </a:r>
          </a:p>
          <a:p>
            <a:pPr lvl="2"/>
            <a:r>
              <a:rPr lang="en-US" dirty="0" smtClean="0"/>
              <a:t>A VCPU has exclusive ownership of PCPU</a:t>
            </a:r>
          </a:p>
          <a:p>
            <a:pPr lvl="2"/>
            <a:r>
              <a:rPr lang="en-US" dirty="0" smtClean="0"/>
              <a:t>Reduces average latency and jitter.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Average latency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When a VCPU has exclusive affinity it can halt in the monitor rather than </a:t>
            </a:r>
            <a:r>
              <a:rPr lang="en-US" dirty="0" err="1" smtClean="0"/>
              <a:t>descheduling</a:t>
            </a:r>
            <a:r>
              <a:rPr lang="en-US" dirty="0" smtClean="0"/>
              <a:t> to the </a:t>
            </a:r>
            <a:r>
              <a:rPr lang="en-US" dirty="0" err="1" smtClean="0"/>
              <a:t>vmkernel</a:t>
            </a:r>
            <a:r>
              <a:rPr lang="en-US" dirty="0" smtClean="0"/>
              <a:t> when the guest halts.</a:t>
            </a:r>
          </a:p>
          <a:p>
            <a:pPr lvl="1"/>
            <a:r>
              <a:rPr lang="en-US" dirty="0" smtClean="0"/>
              <a:t>The PCPU wouldn’t be used for any other work</a:t>
            </a:r>
          </a:p>
          <a:p>
            <a:pPr lvl="1"/>
            <a:r>
              <a:rPr lang="en-US" dirty="0" smtClean="0"/>
              <a:t>Avoids scheduler and </a:t>
            </a:r>
            <a:r>
              <a:rPr lang="en-US" dirty="0" err="1" smtClean="0"/>
              <a:t>vmkcall</a:t>
            </a:r>
            <a:r>
              <a:rPr lang="en-US" dirty="0" smtClean="0"/>
              <a:t> overheads when </a:t>
            </a:r>
            <a:r>
              <a:rPr lang="en-US" dirty="0" err="1" smtClean="0"/>
              <a:t>unhalting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Retains power savings</a:t>
            </a:r>
          </a:p>
          <a:p>
            <a:r>
              <a:rPr lang="en-US" dirty="0" smtClean="0"/>
              <a:t>APIC virtualization</a:t>
            </a:r>
          </a:p>
          <a:p>
            <a:r>
              <a:rPr lang="en-US" dirty="0" smtClean="0"/>
              <a:t>PCI </a:t>
            </a:r>
            <a:r>
              <a:rPr lang="en-US" dirty="0" err="1" smtClean="0"/>
              <a:t>passthru</a:t>
            </a:r>
            <a:r>
              <a:rPr lang="en-US" dirty="0" smtClean="0"/>
              <a:t> interrupt hints and </a:t>
            </a:r>
            <a:r>
              <a:rPr lang="en-US" smtClean="0"/>
              <a:t>physical affinity.</a:t>
            </a:r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Guest</a:t>
            </a:r>
            <a:r>
              <a:rPr lang="en-US" baseline="0" dirty="0" smtClean="0"/>
              <a:t> configuration for jitter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Using Linux CPU sets allows a non-</a:t>
            </a:r>
            <a:r>
              <a:rPr lang="en-US" dirty="0" err="1" smtClean="0"/>
              <a:t>realtime</a:t>
            </a:r>
            <a:r>
              <a:rPr lang="en-US" dirty="0" smtClean="0"/>
              <a:t> kernel to provide nice jitter behavior.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isolcpu</a:t>
            </a:r>
            <a:r>
              <a:rPr lang="en-US" dirty="0"/>
              <a:t> </a:t>
            </a:r>
            <a:r>
              <a:rPr lang="en-US" dirty="0" smtClean="0"/>
              <a:t>kernel command line option keeps kernel tasks off of the chosen set of </a:t>
            </a:r>
            <a:r>
              <a:rPr lang="en-US" dirty="0" err="1" smtClean="0"/>
              <a:t>cpus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Retain some </a:t>
            </a:r>
            <a:r>
              <a:rPr lang="en-US" dirty="0" err="1" smtClean="0"/>
              <a:t>cpus</a:t>
            </a:r>
            <a:r>
              <a:rPr lang="en-US" dirty="0" smtClean="0"/>
              <a:t> for services and non-latency sensitive work.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cset</a:t>
            </a:r>
            <a:r>
              <a:rPr lang="en-US" dirty="0" smtClean="0"/>
              <a:t> is used to run the latency sensitive workload on the isolated </a:t>
            </a:r>
            <a:r>
              <a:rPr lang="en-US" dirty="0" err="1" smtClean="0"/>
              <a:t>cpus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As a result we don’t need to focus on reducing jitter from management tasks (and VMware Tools</a:t>
            </a:r>
            <a:r>
              <a:rPr lang="en-US" dirty="0" smtClean="0"/>
              <a:t>).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Guest configuration for average latency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nohz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=off</a:t>
            </a:r>
            <a:r>
              <a:rPr lang="en-US" dirty="0" smtClean="0"/>
              <a:t> kernel command line option for RHEL6 avoids stopping the APIC timer on halt and restarting APIC timer on </a:t>
            </a:r>
            <a:r>
              <a:rPr lang="en-US" dirty="0" err="1" smtClean="0"/>
              <a:t>unhalt</a:t>
            </a:r>
            <a:r>
              <a:rPr lang="en-US" dirty="0" smtClean="0"/>
              <a:t>.</a:t>
            </a:r>
          </a:p>
          <a:p>
            <a:pPr lvl="0"/>
            <a:r>
              <a:rPr lang="en-US" dirty="0" smtClean="0"/>
              <a:t>Using x2apic should be cheaper (but adds complication of </a:t>
            </a:r>
            <a:r>
              <a:rPr lang="en-US" dirty="0" err="1" smtClean="0"/>
              <a:t>vtd</a:t>
            </a:r>
            <a:r>
              <a:rPr lang="en-US" dirty="0" smtClean="0"/>
              <a:t>).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Jitter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Move </a:t>
            </a:r>
            <a:r>
              <a:rPr lang="en-US" dirty="0" err="1" smtClean="0"/>
              <a:t>vmkernel</a:t>
            </a:r>
            <a:r>
              <a:rPr lang="en-US" dirty="0" smtClean="0"/>
              <a:t> timers off of PCPUs with exclusive affinity.</a:t>
            </a:r>
          </a:p>
          <a:p>
            <a:pPr lvl="1"/>
            <a:r>
              <a:rPr lang="en-US" dirty="0" smtClean="0"/>
              <a:t>Periodic</a:t>
            </a:r>
            <a:r>
              <a:rPr lang="en-US" baseline="0" dirty="0" smtClean="0"/>
              <a:t> timers that don’t need affinity need to be moved into system worlds.</a:t>
            </a:r>
          </a:p>
          <a:p>
            <a:pPr lvl="0"/>
            <a:r>
              <a:rPr lang="en-US" dirty="0" smtClean="0"/>
              <a:t>Turn off </a:t>
            </a:r>
            <a:r>
              <a:rPr lang="en-US" dirty="0" err="1" smtClean="0"/>
              <a:t>busmem</a:t>
            </a:r>
            <a:r>
              <a:rPr lang="en-US" dirty="0" smtClean="0"/>
              <a:t> services</a:t>
            </a:r>
            <a:endParaRPr lang="en-US" baseline="0" dirty="0" smtClean="0"/>
          </a:p>
          <a:p>
            <a:pPr lvl="1"/>
            <a:r>
              <a:rPr lang="en-US" dirty="0" smtClean="0"/>
              <a:t>Or make</a:t>
            </a:r>
            <a:r>
              <a:rPr lang="en-US" baseline="0" dirty="0" smtClean="0"/>
              <a:t> them do work in smaller batches.</a:t>
            </a:r>
          </a:p>
          <a:p>
            <a:pPr lvl="0"/>
            <a:r>
              <a:rPr lang="en-US" baseline="0" dirty="0" smtClean="0"/>
              <a:t>For system worlds that need affinity, change them to do work in smaller batches.</a:t>
            </a:r>
          </a:p>
          <a:p>
            <a:pPr lvl="1"/>
            <a:r>
              <a:rPr lang="en-US" baseline="0" dirty="0" smtClean="0"/>
              <a:t>Currently only </a:t>
            </a:r>
            <a:r>
              <a:rPr lang="en-US" baseline="0" dirty="0" err="1" smtClean="0"/>
              <a:t>vmkernel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PageCache</a:t>
            </a:r>
            <a:r>
              <a:rPr lang="en-US" baseline="0" dirty="0" smtClean="0"/>
              <a:t> identified.</a:t>
            </a:r>
          </a:p>
          <a:p>
            <a:pPr lvl="0"/>
            <a:r>
              <a:rPr lang="en-US" baseline="0" dirty="0" smtClean="0"/>
              <a:t>With workarounds for these 3 issues </a:t>
            </a:r>
            <a:r>
              <a:rPr lang="en-US" baseline="0" dirty="0" err="1" smtClean="0"/>
              <a:t>cyclictest</a:t>
            </a:r>
            <a:r>
              <a:rPr lang="en-US" baseline="0" dirty="0" smtClean="0"/>
              <a:t> ran for 40 hours with only 3 samples above 25us (average latency was ~10us</a:t>
            </a:r>
            <a:r>
              <a:rPr lang="en-US" baseline="0" dirty="0" smtClean="0"/>
              <a:t>).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Jitter</a:t>
            </a:r>
            <a:r>
              <a:rPr lang="en-US" baseline="0" dirty="0" smtClean="0"/>
              <a:t>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Prevent</a:t>
            </a:r>
            <a:r>
              <a:rPr lang="en-US" baseline="0" dirty="0" smtClean="0"/>
              <a:t> SMIs from occurring on host.</a:t>
            </a:r>
          </a:p>
          <a:p>
            <a:pPr lvl="1"/>
            <a:r>
              <a:rPr lang="en-US" dirty="0" smtClean="0"/>
              <a:t>Can check for SMIs by looking in /reliability/SMI/</a:t>
            </a:r>
            <a:r>
              <a:rPr lang="en-US" dirty="0" err="1" smtClean="0"/>
              <a:t>PCPUList</a:t>
            </a:r>
            <a:r>
              <a:rPr lang="en-US" dirty="0" smtClean="0"/>
              <a:t>/* in VSI.</a:t>
            </a:r>
          </a:p>
          <a:p>
            <a:pPr lvl="1"/>
            <a:r>
              <a:rPr lang="en-US" dirty="0" smtClean="0"/>
              <a:t>At the mercy of the BIOS</a:t>
            </a:r>
          </a:p>
          <a:p>
            <a:pPr lvl="2"/>
            <a:r>
              <a:rPr lang="en-US" dirty="0" smtClean="0"/>
              <a:t>Disabling things like USB, </a:t>
            </a:r>
            <a:r>
              <a:rPr lang="en-US" dirty="0" err="1" smtClean="0"/>
              <a:t>iLO</a:t>
            </a:r>
            <a:r>
              <a:rPr lang="en-US" dirty="0" smtClean="0"/>
              <a:t>, etc can help, but no guarantees.  HP has a guide for what to disable.</a:t>
            </a:r>
          </a:p>
          <a:p>
            <a:r>
              <a:rPr lang="en-US" dirty="0" smtClean="0"/>
              <a:t>Disable power management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Measuring</a:t>
            </a:r>
            <a:r>
              <a:rPr lang="en-US" baseline="0" dirty="0" smtClean="0"/>
              <a:t> average Latency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hlinkClick r:id="rId2"/>
              </a:rPr>
              <a:t>https://wiki.eng.vmware.com/LowLatency/PingPongMeasurement</a:t>
            </a:r>
            <a:endParaRPr lang="en-US" dirty="0" smtClean="0"/>
          </a:p>
          <a:p>
            <a:r>
              <a:rPr lang="en-US" dirty="0" smtClean="0"/>
              <a:t>Keep</a:t>
            </a:r>
            <a:r>
              <a:rPr lang="en-US" baseline="0" dirty="0" smtClean="0"/>
              <a:t> a buffer of timestamp/name pairs.</a:t>
            </a:r>
          </a:p>
          <a:p>
            <a:r>
              <a:rPr lang="en-US" baseline="0" dirty="0" smtClean="0"/>
              <a:t>Call out to </a:t>
            </a:r>
            <a:r>
              <a:rPr lang="en-US" baseline="0" dirty="0" err="1" smtClean="0"/>
              <a:t>vprobes</a:t>
            </a:r>
            <a:r>
              <a:rPr lang="en-US" baseline="0" dirty="0" smtClean="0"/>
              <a:t> at end of trace.</a:t>
            </a:r>
          </a:p>
          <a:p>
            <a:pPr lvl="1"/>
            <a:r>
              <a:rPr lang="en-US" baseline="0" dirty="0" smtClean="0"/>
              <a:t>Throttling this callout in C code to 1/10 reduces </a:t>
            </a:r>
            <a:r>
              <a:rPr lang="en-US" baseline="0" dirty="0" err="1" smtClean="0"/>
              <a:t>Vprobes</a:t>
            </a:r>
            <a:r>
              <a:rPr lang="en-US" baseline="0" dirty="0" smtClean="0"/>
              <a:t> cache pollution.</a:t>
            </a:r>
          </a:p>
          <a:p>
            <a:pPr lvl="0"/>
            <a:r>
              <a:rPr lang="en-US" baseline="0" dirty="0" smtClean="0"/>
              <a:t>Can record times in to PRDA before target </a:t>
            </a:r>
            <a:r>
              <a:rPr lang="en-US" baseline="0" dirty="0" err="1" smtClean="0"/>
              <a:t>vcpu</a:t>
            </a:r>
            <a:r>
              <a:rPr lang="en-US" baseline="0" dirty="0" smtClean="0"/>
              <a:t> is known.</a:t>
            </a:r>
          </a:p>
          <a:p>
            <a:pPr lvl="1"/>
            <a:r>
              <a:rPr lang="en-US" baseline="0" dirty="0" smtClean="0"/>
              <a:t>Start at physical NIC interrupt and trace through </a:t>
            </a:r>
            <a:r>
              <a:rPr lang="en-US" baseline="0" dirty="0" err="1" smtClean="0"/>
              <a:t>vmkernel</a:t>
            </a:r>
            <a:r>
              <a:rPr lang="en-US" baseline="0" dirty="0" smtClean="0"/>
              <a:t> until action post to </a:t>
            </a:r>
            <a:r>
              <a:rPr lang="en-US" baseline="0" dirty="0" err="1" smtClean="0"/>
              <a:t>vcpu</a:t>
            </a:r>
            <a:r>
              <a:rPr lang="en-US" baseline="0" dirty="0" smtClean="0"/>
              <a:t>. </a:t>
            </a:r>
          </a:p>
          <a:p>
            <a:pPr lvl="0"/>
            <a:r>
              <a:rPr lang="en-US" baseline="0" dirty="0" smtClean="0"/>
              <a:t>Last I did this there was still some unknown thing in the system that caused the average latency to change by several microseconds (in a bi or tri modal fashion) on the order of every 10 minutes, which made it hard to show benefit from small changes.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Opportunities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Vmkcall</a:t>
            </a:r>
            <a:endParaRPr lang="en-US" dirty="0" smtClean="0"/>
          </a:p>
          <a:p>
            <a:pPr lvl="1"/>
            <a:r>
              <a:rPr lang="en-US" dirty="0" smtClean="0"/>
              <a:t>Avoid</a:t>
            </a:r>
            <a:r>
              <a:rPr lang="en-US" baseline="0" dirty="0" smtClean="0"/>
              <a:t> touching DEBUG_CTL</a:t>
            </a:r>
          </a:p>
          <a:p>
            <a:pPr lvl="0"/>
            <a:r>
              <a:rPr lang="en-US" dirty="0" err="1" smtClean="0"/>
              <a:t>Priv_HaltPauseLoop</a:t>
            </a:r>
            <a:endParaRPr lang="en-US" dirty="0" smtClean="0"/>
          </a:p>
          <a:p>
            <a:pPr lvl="1"/>
            <a:r>
              <a:rPr lang="en-US" dirty="0" smtClean="0"/>
              <a:t>Move more</a:t>
            </a:r>
            <a:r>
              <a:rPr lang="en-US" baseline="0" dirty="0" smtClean="0"/>
              <a:t> out of the loop (</a:t>
            </a:r>
            <a:r>
              <a:rPr lang="en-US" baseline="0" dirty="0" err="1" smtClean="0"/>
              <a:t>eg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TimeTracker_Halt</a:t>
            </a:r>
            <a:r>
              <a:rPr lang="en-US" baseline="0" dirty="0" smtClean="0"/>
              <a:t>).</a:t>
            </a:r>
          </a:p>
          <a:p>
            <a:pPr lvl="0"/>
            <a:r>
              <a:rPr lang="en-US" dirty="0" err="1" smtClean="0"/>
              <a:t>BusMem_Sample</a:t>
            </a:r>
            <a:endParaRPr lang="en-US" dirty="0" smtClean="0"/>
          </a:p>
          <a:p>
            <a:pPr lvl="0"/>
            <a:r>
              <a:rPr lang="en-US" dirty="0" smtClean="0"/>
              <a:t> Posted interrupts</a:t>
            </a:r>
          </a:p>
          <a:p>
            <a:pPr lvl="1"/>
            <a:r>
              <a:rPr lang="en-US" dirty="0" smtClean="0"/>
              <a:t>Raise</a:t>
            </a:r>
            <a:r>
              <a:rPr lang="en-US" baseline="0" dirty="0" smtClean="0"/>
              <a:t> vmxnet3 interrupts from </a:t>
            </a:r>
            <a:r>
              <a:rPr lang="en-US" baseline="0" dirty="0" err="1" smtClean="0"/>
              <a:t>vmkernel</a:t>
            </a:r>
            <a:r>
              <a:rPr lang="en-US" baseline="0" dirty="0" smtClean="0"/>
              <a:t>.</a:t>
            </a:r>
            <a:endParaRPr lang="en-US" dirty="0" smtClean="0"/>
          </a:p>
          <a:p>
            <a:pPr lvl="0"/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486</Words>
  <Application>Microsoft Office PowerPoint</Application>
  <PresentationFormat>On-screen Show (4:3)</PresentationFormat>
  <Paragraphs>52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Summary</vt:lpstr>
      <vt:lpstr>Average latency</vt:lpstr>
      <vt:lpstr>Guest configuration for jitter</vt:lpstr>
      <vt:lpstr>Guest configuration for average latency</vt:lpstr>
      <vt:lpstr>Jitter</vt:lpstr>
      <vt:lpstr>Jitter 2</vt:lpstr>
      <vt:lpstr>Measuring average Latency</vt:lpstr>
      <vt:lpstr>Opportunities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autotest-qa</dc:creator>
  <cp:lastModifiedBy>autotest-qa</cp:lastModifiedBy>
  <cp:revision>26</cp:revision>
  <dcterms:created xsi:type="dcterms:W3CDTF">2012-10-16T16:37:44Z</dcterms:created>
  <dcterms:modified xsi:type="dcterms:W3CDTF">2013-04-23T17:53:07Z</dcterms:modified>
</cp:coreProperties>
</file>