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9" r:id="rId4"/>
    <p:sldMasterId id="2147483736" r:id="rId5"/>
    <p:sldMasterId id="2147483746" r:id="rId6"/>
  </p:sldMasterIdLst>
  <p:notesMasterIdLst>
    <p:notesMasterId r:id="rId46"/>
  </p:notesMasterIdLst>
  <p:handoutMasterIdLst>
    <p:handoutMasterId r:id="rId47"/>
  </p:handoutMasterIdLst>
  <p:sldIdLst>
    <p:sldId id="258" r:id="rId7"/>
    <p:sldId id="263" r:id="rId8"/>
    <p:sldId id="276" r:id="rId9"/>
    <p:sldId id="259" r:id="rId10"/>
    <p:sldId id="270" r:id="rId11"/>
    <p:sldId id="271" r:id="rId12"/>
    <p:sldId id="296" r:id="rId13"/>
    <p:sldId id="261" r:id="rId14"/>
    <p:sldId id="260" r:id="rId15"/>
    <p:sldId id="262" r:id="rId16"/>
    <p:sldId id="269" r:id="rId17"/>
    <p:sldId id="277" r:id="rId18"/>
    <p:sldId id="264" r:id="rId19"/>
    <p:sldId id="268" r:id="rId20"/>
    <p:sldId id="281" r:id="rId21"/>
    <p:sldId id="297" r:id="rId22"/>
    <p:sldId id="265" r:id="rId23"/>
    <p:sldId id="266" r:id="rId24"/>
    <p:sldId id="267" r:id="rId25"/>
    <p:sldId id="299" r:id="rId26"/>
    <p:sldId id="278" r:id="rId27"/>
    <p:sldId id="272" r:id="rId28"/>
    <p:sldId id="274" r:id="rId29"/>
    <p:sldId id="298" r:id="rId30"/>
    <p:sldId id="279" r:id="rId31"/>
    <p:sldId id="280" r:id="rId32"/>
    <p:sldId id="285" r:id="rId33"/>
    <p:sldId id="284" r:id="rId34"/>
    <p:sldId id="292" r:id="rId35"/>
    <p:sldId id="286" r:id="rId36"/>
    <p:sldId id="287" r:id="rId37"/>
    <p:sldId id="288" r:id="rId38"/>
    <p:sldId id="289" r:id="rId39"/>
    <p:sldId id="290" r:id="rId40"/>
    <p:sldId id="300" r:id="rId41"/>
    <p:sldId id="291" r:id="rId42"/>
    <p:sldId id="294" r:id="rId43"/>
    <p:sldId id="295" r:id="rId44"/>
    <p:sldId id="293" r:id="rId45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2AEDC"/>
    <a:srgbClr val="ACE0F2"/>
    <a:srgbClr val="B3E3F3"/>
    <a:srgbClr val="61C0E0"/>
    <a:srgbClr val="59B1DD"/>
    <a:srgbClr val="68B9E0"/>
    <a:srgbClr val="808080"/>
    <a:srgbClr val="B9B8B9"/>
    <a:srgbClr val="128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1" autoAdjust="0"/>
    <p:restoredTop sz="94541" autoAdjust="0"/>
  </p:normalViewPr>
  <p:slideViewPr>
    <p:cSldViewPr snapToGrid="0" snapToObjects="1">
      <p:cViewPr>
        <p:scale>
          <a:sx n="110" d="100"/>
          <a:sy n="110" d="100"/>
        </p:scale>
        <p:origin x="-1024" y="-856"/>
      </p:cViewPr>
      <p:guideLst>
        <p:guide orient="horz" pos="4143"/>
        <p:guide orient="horz" pos="3243"/>
        <p:guide orient="horz" pos="1112"/>
        <p:guide pos="2880"/>
        <p:guide pos="1747"/>
        <p:guide pos="5526"/>
        <p:guide pos="4650"/>
        <p:guide pos="3871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3760A-1BEF-194B-80AF-7B9EC652D98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82344-F083-A944-AF9E-6262F9A050C6}">
      <dgm:prSet phldrT="[Text]"/>
      <dgm:spPr/>
      <dgm:t>
        <a:bodyPr/>
        <a:lstStyle/>
        <a:p>
          <a:r>
            <a:rPr lang="en-US" dirty="0" smtClean="0"/>
            <a:t>PML4</a:t>
          </a:r>
          <a:endParaRPr lang="en-US" dirty="0"/>
        </a:p>
      </dgm:t>
    </dgm:pt>
    <dgm:pt modelId="{6A4BDE55-87F4-A34A-80FB-9AA646ED1FE4}" type="parTrans" cxnId="{B6B52191-6AF7-AF44-B226-3EE189FF01B5}">
      <dgm:prSet/>
      <dgm:spPr/>
      <dgm:t>
        <a:bodyPr/>
        <a:lstStyle/>
        <a:p>
          <a:endParaRPr lang="en-US"/>
        </a:p>
      </dgm:t>
    </dgm:pt>
    <dgm:pt modelId="{F03F9414-679D-9445-B685-E5A3D53FCA67}" type="sibTrans" cxnId="{B6B52191-6AF7-AF44-B226-3EE189FF01B5}">
      <dgm:prSet/>
      <dgm:spPr/>
      <dgm:t>
        <a:bodyPr/>
        <a:lstStyle/>
        <a:p>
          <a:endParaRPr lang="en-US"/>
        </a:p>
      </dgm:t>
    </dgm:pt>
    <dgm:pt modelId="{03A0C4E1-FF33-8745-B490-2D1D916D1FFA}">
      <dgm:prSet phldrT="[Text]"/>
      <dgm:spPr/>
      <dgm:t>
        <a:bodyPr/>
        <a:lstStyle/>
        <a:p>
          <a:r>
            <a:rPr lang="en-US" dirty="0" smtClean="0"/>
            <a:t>PDPT</a:t>
          </a:r>
          <a:endParaRPr lang="en-US" dirty="0"/>
        </a:p>
      </dgm:t>
    </dgm:pt>
    <dgm:pt modelId="{FBFAA9B3-442B-9840-A7BF-36E3F2ADB84A}" type="parTrans" cxnId="{A10E24FB-444D-4C42-9280-0E7C460BDAEC}">
      <dgm:prSet/>
      <dgm:spPr/>
      <dgm:t>
        <a:bodyPr/>
        <a:lstStyle/>
        <a:p>
          <a:endParaRPr lang="en-US"/>
        </a:p>
      </dgm:t>
    </dgm:pt>
    <dgm:pt modelId="{26D8CF8B-5284-D94B-AFE5-11DFDE468535}" type="sibTrans" cxnId="{A10E24FB-444D-4C42-9280-0E7C460BDAEC}">
      <dgm:prSet/>
      <dgm:spPr/>
      <dgm:t>
        <a:bodyPr/>
        <a:lstStyle/>
        <a:p>
          <a:endParaRPr lang="en-US"/>
        </a:p>
      </dgm:t>
    </dgm:pt>
    <dgm:pt modelId="{2A78D4A7-465B-1348-99C0-DC7E703743A5}">
      <dgm:prSet phldrT="[Text]"/>
      <dgm:spPr/>
      <dgm:t>
        <a:bodyPr/>
        <a:lstStyle/>
        <a:p>
          <a:r>
            <a:rPr lang="en-US" dirty="0" smtClean="0"/>
            <a:t>PD</a:t>
          </a:r>
          <a:endParaRPr lang="en-US" dirty="0"/>
        </a:p>
      </dgm:t>
    </dgm:pt>
    <dgm:pt modelId="{747C647F-5955-FD47-A058-E098E5F01CDF}" type="parTrans" cxnId="{46179347-CD13-A349-9A0B-4D8DC590BAA4}">
      <dgm:prSet/>
      <dgm:spPr/>
      <dgm:t>
        <a:bodyPr/>
        <a:lstStyle/>
        <a:p>
          <a:endParaRPr lang="en-US"/>
        </a:p>
      </dgm:t>
    </dgm:pt>
    <dgm:pt modelId="{76E86A08-6FED-3546-991F-87CA43B69D3F}" type="sibTrans" cxnId="{46179347-CD13-A349-9A0B-4D8DC590BAA4}">
      <dgm:prSet/>
      <dgm:spPr/>
      <dgm:t>
        <a:bodyPr/>
        <a:lstStyle/>
        <a:p>
          <a:endParaRPr lang="en-US"/>
        </a:p>
      </dgm:t>
    </dgm:pt>
    <dgm:pt modelId="{4DEADADB-1835-124E-BA09-5FCE40779B7B}">
      <dgm:prSet phldrT="[Text]"/>
      <dgm:spPr/>
      <dgm:t>
        <a:bodyPr/>
        <a:lstStyle/>
        <a:p>
          <a:r>
            <a:rPr lang="en-US" dirty="0" smtClean="0"/>
            <a:t>PD</a:t>
          </a:r>
          <a:endParaRPr lang="en-US" dirty="0"/>
        </a:p>
      </dgm:t>
    </dgm:pt>
    <dgm:pt modelId="{6B23FEC6-5EF6-404A-B13A-AEB0B32E7BBB}" type="parTrans" cxnId="{E5EFDD53-E224-3842-B51C-0E82FA76C4C1}">
      <dgm:prSet/>
      <dgm:spPr/>
      <dgm:t>
        <a:bodyPr/>
        <a:lstStyle/>
        <a:p>
          <a:endParaRPr lang="en-US"/>
        </a:p>
      </dgm:t>
    </dgm:pt>
    <dgm:pt modelId="{847EF95F-93CE-854E-A1E0-3E571E02149D}" type="sibTrans" cxnId="{E5EFDD53-E224-3842-B51C-0E82FA76C4C1}">
      <dgm:prSet/>
      <dgm:spPr/>
      <dgm:t>
        <a:bodyPr/>
        <a:lstStyle/>
        <a:p>
          <a:endParaRPr lang="en-US"/>
        </a:p>
      </dgm:t>
    </dgm:pt>
    <dgm:pt modelId="{AEA4A0DE-7C34-5648-BEF3-607803FD6DE0}">
      <dgm:prSet phldrT="[Text]"/>
      <dgm:spPr/>
      <dgm:t>
        <a:bodyPr/>
        <a:lstStyle/>
        <a:p>
          <a:r>
            <a:rPr lang="en-US" dirty="0" smtClean="0"/>
            <a:t>PDPT</a:t>
          </a:r>
          <a:endParaRPr lang="en-US" dirty="0"/>
        </a:p>
      </dgm:t>
    </dgm:pt>
    <dgm:pt modelId="{DD94D231-C5EE-9446-9376-BE68AC6CC127}" type="parTrans" cxnId="{67E2B176-FEA7-C747-99F7-23FC265F38B6}">
      <dgm:prSet/>
      <dgm:spPr/>
      <dgm:t>
        <a:bodyPr/>
        <a:lstStyle/>
        <a:p>
          <a:endParaRPr lang="en-US"/>
        </a:p>
      </dgm:t>
    </dgm:pt>
    <dgm:pt modelId="{7F8E0870-863A-304D-9948-AB7E0B5595A3}" type="sibTrans" cxnId="{67E2B176-FEA7-C747-99F7-23FC265F38B6}">
      <dgm:prSet/>
      <dgm:spPr/>
      <dgm:t>
        <a:bodyPr/>
        <a:lstStyle/>
        <a:p>
          <a:endParaRPr lang="en-US"/>
        </a:p>
      </dgm:t>
    </dgm:pt>
    <dgm:pt modelId="{14B40E3E-37CE-6E4D-A8E7-A97E4F17FC62}">
      <dgm:prSet phldrT="[Text]"/>
      <dgm:spPr/>
      <dgm:t>
        <a:bodyPr/>
        <a:lstStyle/>
        <a:p>
          <a:r>
            <a:rPr lang="en-US" dirty="0" smtClean="0"/>
            <a:t>PD</a:t>
          </a:r>
          <a:endParaRPr lang="en-US" dirty="0"/>
        </a:p>
      </dgm:t>
    </dgm:pt>
    <dgm:pt modelId="{5B0D64F6-D3BB-6C45-B221-FBE68F720004}" type="parTrans" cxnId="{E8F96501-53E3-0141-8F54-3CB24350947F}">
      <dgm:prSet/>
      <dgm:spPr/>
      <dgm:t>
        <a:bodyPr/>
        <a:lstStyle/>
        <a:p>
          <a:endParaRPr lang="en-US"/>
        </a:p>
      </dgm:t>
    </dgm:pt>
    <dgm:pt modelId="{F1BFC6E4-9AAB-D64C-905D-ABBEEE81F381}" type="sibTrans" cxnId="{E8F96501-53E3-0141-8F54-3CB24350947F}">
      <dgm:prSet/>
      <dgm:spPr/>
      <dgm:t>
        <a:bodyPr/>
        <a:lstStyle/>
        <a:p>
          <a:endParaRPr lang="en-US"/>
        </a:p>
      </dgm:t>
    </dgm:pt>
    <dgm:pt modelId="{36DADEC8-FA8F-614C-8371-BEFD767B0634}">
      <dgm:prSet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41F91E38-1FB5-364F-B124-E6326C7BF163}" type="parTrans" cxnId="{33029F11-2421-E146-B716-87B1292BA2DE}">
      <dgm:prSet/>
      <dgm:spPr/>
      <dgm:t>
        <a:bodyPr/>
        <a:lstStyle/>
        <a:p>
          <a:endParaRPr lang="en-US"/>
        </a:p>
      </dgm:t>
    </dgm:pt>
    <dgm:pt modelId="{69658D3C-B9B7-304E-870C-4F953B5F2F27}" type="sibTrans" cxnId="{33029F11-2421-E146-B716-87B1292BA2DE}">
      <dgm:prSet/>
      <dgm:spPr/>
      <dgm:t>
        <a:bodyPr/>
        <a:lstStyle/>
        <a:p>
          <a:endParaRPr lang="en-US"/>
        </a:p>
      </dgm:t>
    </dgm:pt>
    <dgm:pt modelId="{B25B723C-E7B2-4E44-9790-CFEDFD678C90}">
      <dgm:prSet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0BE9E5DD-B268-2B45-AE77-D3853C277080}" type="parTrans" cxnId="{0138D6DB-C16E-1240-A0CD-2E5180373574}">
      <dgm:prSet/>
      <dgm:spPr/>
      <dgm:t>
        <a:bodyPr/>
        <a:lstStyle/>
        <a:p>
          <a:endParaRPr lang="en-US"/>
        </a:p>
      </dgm:t>
    </dgm:pt>
    <dgm:pt modelId="{49D375BD-0AA9-404F-A0ED-9E13B8BF1034}" type="sibTrans" cxnId="{0138D6DB-C16E-1240-A0CD-2E5180373574}">
      <dgm:prSet/>
      <dgm:spPr/>
      <dgm:t>
        <a:bodyPr/>
        <a:lstStyle/>
        <a:p>
          <a:endParaRPr lang="en-US"/>
        </a:p>
      </dgm:t>
    </dgm:pt>
    <dgm:pt modelId="{E677509A-FBBF-074E-9286-E1BA4583CF90}">
      <dgm:prSet phldrT="[Text]"/>
      <dgm:spPr/>
      <dgm:t>
        <a:bodyPr/>
        <a:lstStyle/>
        <a:p>
          <a:r>
            <a:rPr lang="en-US" dirty="0" smtClean="0"/>
            <a:t>PD</a:t>
          </a:r>
          <a:endParaRPr lang="en-US" dirty="0"/>
        </a:p>
      </dgm:t>
    </dgm:pt>
    <dgm:pt modelId="{13C5FAE9-113A-AA4C-A6A6-9BCF3FBD8C90}" type="parTrans" cxnId="{A029A163-0C98-2447-8396-1D730B1F6901}">
      <dgm:prSet/>
      <dgm:spPr/>
      <dgm:t>
        <a:bodyPr/>
        <a:lstStyle/>
        <a:p>
          <a:endParaRPr lang="en-US"/>
        </a:p>
      </dgm:t>
    </dgm:pt>
    <dgm:pt modelId="{43BEBBB3-E707-1549-8402-BE74442A40BE}" type="sibTrans" cxnId="{A029A163-0C98-2447-8396-1D730B1F6901}">
      <dgm:prSet/>
      <dgm:spPr/>
      <dgm:t>
        <a:bodyPr/>
        <a:lstStyle/>
        <a:p>
          <a:endParaRPr lang="en-US"/>
        </a:p>
      </dgm:t>
    </dgm:pt>
    <dgm:pt modelId="{236739D9-4452-024D-B083-077152E3B8E5}">
      <dgm:prSet phldrT="[Text]"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E4FB49C5-2264-AB4C-8235-EC179A2949F0}" type="parTrans" cxnId="{769A3C7D-47BB-3145-96A7-684C566E6BFD}">
      <dgm:prSet/>
      <dgm:spPr/>
      <dgm:t>
        <a:bodyPr/>
        <a:lstStyle/>
        <a:p>
          <a:endParaRPr lang="en-US"/>
        </a:p>
      </dgm:t>
    </dgm:pt>
    <dgm:pt modelId="{EF83D5E7-54FF-F942-B3E9-28AE73009148}" type="sibTrans" cxnId="{769A3C7D-47BB-3145-96A7-684C566E6BFD}">
      <dgm:prSet/>
      <dgm:spPr/>
      <dgm:t>
        <a:bodyPr/>
        <a:lstStyle/>
        <a:p>
          <a:endParaRPr lang="en-US"/>
        </a:p>
      </dgm:t>
    </dgm:pt>
    <dgm:pt modelId="{42C4BD48-55DC-174C-9198-D9BC627C9A05}">
      <dgm:prSet phldrT="[Text]"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6CA8EA2F-8003-B744-AF9C-01D501B110B5}" type="parTrans" cxnId="{8E752DAF-493F-5F45-9AA1-5667C1EF766A}">
      <dgm:prSet/>
      <dgm:spPr/>
      <dgm:t>
        <a:bodyPr/>
        <a:lstStyle/>
        <a:p>
          <a:endParaRPr lang="en-US"/>
        </a:p>
      </dgm:t>
    </dgm:pt>
    <dgm:pt modelId="{63F2D5C6-FCBF-A942-8E06-2F179D3AAFA2}" type="sibTrans" cxnId="{8E752DAF-493F-5F45-9AA1-5667C1EF766A}">
      <dgm:prSet/>
      <dgm:spPr/>
      <dgm:t>
        <a:bodyPr/>
        <a:lstStyle/>
        <a:p>
          <a:endParaRPr lang="en-US"/>
        </a:p>
      </dgm:t>
    </dgm:pt>
    <dgm:pt modelId="{694D12D4-9FDC-FA42-8678-A5CE4C118CC1}">
      <dgm:prSet phldrT="[Text]"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BBCC5238-842B-1248-B14C-65FC3D0BB84D}" type="parTrans" cxnId="{5EF6B0CC-4015-B949-AAD3-1CDB45A2DBA0}">
      <dgm:prSet/>
      <dgm:spPr/>
      <dgm:t>
        <a:bodyPr/>
        <a:lstStyle/>
        <a:p>
          <a:endParaRPr lang="en-US"/>
        </a:p>
      </dgm:t>
    </dgm:pt>
    <dgm:pt modelId="{B5452597-30A0-A148-9ABE-C155545A9B3C}" type="sibTrans" cxnId="{5EF6B0CC-4015-B949-AAD3-1CDB45A2DBA0}">
      <dgm:prSet/>
      <dgm:spPr/>
      <dgm:t>
        <a:bodyPr/>
        <a:lstStyle/>
        <a:p>
          <a:endParaRPr lang="en-US"/>
        </a:p>
      </dgm:t>
    </dgm:pt>
    <dgm:pt modelId="{3E8317FA-84E8-3F4F-984D-2B0AF74C3786}">
      <dgm:prSet phldrT="[Text]"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C9297D11-A350-874B-8C0C-FC15A36CA424}" type="parTrans" cxnId="{5DE34D89-F442-E043-8E23-A2E6687A58FC}">
      <dgm:prSet/>
      <dgm:spPr/>
      <dgm:t>
        <a:bodyPr/>
        <a:lstStyle/>
        <a:p>
          <a:endParaRPr lang="en-US"/>
        </a:p>
      </dgm:t>
    </dgm:pt>
    <dgm:pt modelId="{814B7F12-EDA7-184C-A68B-0F895E4D0277}" type="sibTrans" cxnId="{5DE34D89-F442-E043-8E23-A2E6687A58FC}">
      <dgm:prSet/>
      <dgm:spPr/>
      <dgm:t>
        <a:bodyPr/>
        <a:lstStyle/>
        <a:p>
          <a:endParaRPr lang="en-US"/>
        </a:p>
      </dgm:t>
    </dgm:pt>
    <dgm:pt modelId="{FD05E8C3-0B32-1E44-A66E-53224E5AB03D}">
      <dgm:prSet phldrT="[Text]"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9D4EDA1A-19B5-4040-986A-1FC0DC331D28}" type="parTrans" cxnId="{610D240D-379B-414E-93E1-D7D787513718}">
      <dgm:prSet/>
      <dgm:spPr/>
      <dgm:t>
        <a:bodyPr/>
        <a:lstStyle/>
        <a:p>
          <a:endParaRPr lang="en-US"/>
        </a:p>
      </dgm:t>
    </dgm:pt>
    <dgm:pt modelId="{3418F655-DB3C-0A4C-8703-F60868F296DF}" type="sibTrans" cxnId="{610D240D-379B-414E-93E1-D7D787513718}">
      <dgm:prSet/>
      <dgm:spPr/>
      <dgm:t>
        <a:bodyPr/>
        <a:lstStyle/>
        <a:p>
          <a:endParaRPr lang="en-US"/>
        </a:p>
      </dgm:t>
    </dgm:pt>
    <dgm:pt modelId="{D60641F0-AD55-DB4A-B737-76A13B1EE13B}">
      <dgm:prSet phldrT="[Text]"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624D94DC-1D35-294E-949D-092CC4D50020}" type="parTrans" cxnId="{460C365E-EF6B-874D-8477-66AE2464202A}">
      <dgm:prSet/>
      <dgm:spPr/>
      <dgm:t>
        <a:bodyPr/>
        <a:lstStyle/>
        <a:p>
          <a:endParaRPr lang="en-US"/>
        </a:p>
      </dgm:t>
    </dgm:pt>
    <dgm:pt modelId="{402E90E4-C086-3342-A9E6-CA69D101EA9E}" type="sibTrans" cxnId="{460C365E-EF6B-874D-8477-66AE2464202A}">
      <dgm:prSet/>
      <dgm:spPr/>
      <dgm:t>
        <a:bodyPr/>
        <a:lstStyle/>
        <a:p>
          <a:endParaRPr lang="en-US"/>
        </a:p>
      </dgm:t>
    </dgm:pt>
    <dgm:pt modelId="{6BCEAA67-F707-0849-9091-79CBE0A6ED76}" type="pres">
      <dgm:prSet presAssocID="{5DE3760A-1BEF-194B-80AF-7B9EC652D9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00B325-B73A-5B4E-93FB-6D802D782E32}" type="pres">
      <dgm:prSet presAssocID="{D6F82344-F083-A944-AF9E-6262F9A050C6}" presName="root1" presStyleCnt="0"/>
      <dgm:spPr/>
    </dgm:pt>
    <dgm:pt modelId="{17382140-2160-F14B-9566-158ED98B8ECE}" type="pres">
      <dgm:prSet presAssocID="{D6F82344-F083-A944-AF9E-6262F9A050C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757031-1DF9-3449-9520-5D98AD1F0A51}" type="pres">
      <dgm:prSet presAssocID="{D6F82344-F083-A944-AF9E-6262F9A050C6}" presName="level2hierChild" presStyleCnt="0"/>
      <dgm:spPr/>
    </dgm:pt>
    <dgm:pt modelId="{FFB2B72D-390A-944E-AFB3-805E96C8748B}" type="pres">
      <dgm:prSet presAssocID="{FBFAA9B3-442B-9840-A7BF-36E3F2ADB84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42C0FAE-607A-8744-AD40-3EC09D7CE3FC}" type="pres">
      <dgm:prSet presAssocID="{FBFAA9B3-442B-9840-A7BF-36E3F2ADB84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57FEFFD-8AA7-E544-ABA7-B80B181DE9BB}" type="pres">
      <dgm:prSet presAssocID="{03A0C4E1-FF33-8745-B490-2D1D916D1FFA}" presName="root2" presStyleCnt="0"/>
      <dgm:spPr/>
    </dgm:pt>
    <dgm:pt modelId="{323B92AF-D4B7-4B45-858D-F6B47DD9D23C}" type="pres">
      <dgm:prSet presAssocID="{03A0C4E1-FF33-8745-B490-2D1D916D1FF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06D88-9CBE-1C4E-A615-8D5347920B9F}" type="pres">
      <dgm:prSet presAssocID="{03A0C4E1-FF33-8745-B490-2D1D916D1FFA}" presName="level3hierChild" presStyleCnt="0"/>
      <dgm:spPr/>
    </dgm:pt>
    <dgm:pt modelId="{50A185C4-DB97-4F4A-AA61-5E32FCAD4AA6}" type="pres">
      <dgm:prSet presAssocID="{747C647F-5955-FD47-A058-E098E5F01CDF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6EB63D3-4D75-C94B-9468-E9BF5A2F99C0}" type="pres">
      <dgm:prSet presAssocID="{747C647F-5955-FD47-A058-E098E5F01CDF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732820D-FBDC-0A4F-AC14-65B90BFCAAF8}" type="pres">
      <dgm:prSet presAssocID="{2A78D4A7-465B-1348-99C0-DC7E703743A5}" presName="root2" presStyleCnt="0"/>
      <dgm:spPr/>
    </dgm:pt>
    <dgm:pt modelId="{EC8F92EA-2CCF-5547-A4C1-380B0386B829}" type="pres">
      <dgm:prSet presAssocID="{2A78D4A7-465B-1348-99C0-DC7E703743A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4F854-49A1-8A45-845E-F7C579F6658B}" type="pres">
      <dgm:prSet presAssocID="{2A78D4A7-465B-1348-99C0-DC7E703743A5}" presName="level3hierChild" presStyleCnt="0"/>
      <dgm:spPr/>
    </dgm:pt>
    <dgm:pt modelId="{8B984ED9-F08C-FA43-AD19-390052F68E0D}" type="pres">
      <dgm:prSet presAssocID="{BBCC5238-842B-1248-B14C-65FC3D0BB84D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0EB9621B-9959-6645-82D1-81DA1A779E5B}" type="pres">
      <dgm:prSet presAssocID="{BBCC5238-842B-1248-B14C-65FC3D0BB84D}" presName="connTx" presStyleLbl="parChTrans1D4" presStyleIdx="0" presStyleCnt="8"/>
      <dgm:spPr/>
      <dgm:t>
        <a:bodyPr/>
        <a:lstStyle/>
        <a:p>
          <a:endParaRPr lang="en-US"/>
        </a:p>
      </dgm:t>
    </dgm:pt>
    <dgm:pt modelId="{4C068FD8-3ADA-3242-B3EE-90DBE821184F}" type="pres">
      <dgm:prSet presAssocID="{694D12D4-9FDC-FA42-8678-A5CE4C118CC1}" presName="root2" presStyleCnt="0"/>
      <dgm:spPr/>
    </dgm:pt>
    <dgm:pt modelId="{BD117EE5-D957-4E4F-AAAB-3FFE30344668}" type="pres">
      <dgm:prSet presAssocID="{694D12D4-9FDC-FA42-8678-A5CE4C118CC1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F1CE84-A5D2-5F40-BA31-C21BE3197158}" type="pres">
      <dgm:prSet presAssocID="{694D12D4-9FDC-FA42-8678-A5CE4C118CC1}" presName="level3hierChild" presStyleCnt="0"/>
      <dgm:spPr/>
    </dgm:pt>
    <dgm:pt modelId="{87E57772-F5C2-D24E-87AB-99779BB638C4}" type="pres">
      <dgm:prSet presAssocID="{C9297D11-A350-874B-8C0C-FC15A36CA424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B88E8F81-1449-9A49-94F6-A171F28E93F1}" type="pres">
      <dgm:prSet presAssocID="{C9297D11-A350-874B-8C0C-FC15A36CA424}" presName="connTx" presStyleLbl="parChTrans1D4" presStyleIdx="1" presStyleCnt="8"/>
      <dgm:spPr/>
      <dgm:t>
        <a:bodyPr/>
        <a:lstStyle/>
        <a:p>
          <a:endParaRPr lang="en-US"/>
        </a:p>
      </dgm:t>
    </dgm:pt>
    <dgm:pt modelId="{8CD5B93D-42F3-7047-BF8F-61E071C95DDF}" type="pres">
      <dgm:prSet presAssocID="{3E8317FA-84E8-3F4F-984D-2B0AF74C3786}" presName="root2" presStyleCnt="0"/>
      <dgm:spPr/>
    </dgm:pt>
    <dgm:pt modelId="{E591367E-2482-EE44-9F82-1F536FEE6C70}" type="pres">
      <dgm:prSet presAssocID="{3E8317FA-84E8-3F4F-984D-2B0AF74C3786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629DA1-6865-E14F-AF31-4B1B308BF922}" type="pres">
      <dgm:prSet presAssocID="{3E8317FA-84E8-3F4F-984D-2B0AF74C3786}" presName="level3hierChild" presStyleCnt="0"/>
      <dgm:spPr/>
    </dgm:pt>
    <dgm:pt modelId="{9B80F69A-A901-484B-BB53-8953C5B7F4C0}" type="pres">
      <dgm:prSet presAssocID="{6B23FEC6-5EF6-404A-B13A-AEB0B32E7BBB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81C9FD28-6CFB-5947-BA26-2A04B7F7D673}" type="pres">
      <dgm:prSet presAssocID="{6B23FEC6-5EF6-404A-B13A-AEB0B32E7BBB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3358810-7B20-B94C-8F26-7D3A3FA99C9D}" type="pres">
      <dgm:prSet presAssocID="{4DEADADB-1835-124E-BA09-5FCE40779B7B}" presName="root2" presStyleCnt="0"/>
      <dgm:spPr/>
    </dgm:pt>
    <dgm:pt modelId="{47D0BE07-15B7-9B4D-9AC4-7C277BF5FE6A}" type="pres">
      <dgm:prSet presAssocID="{4DEADADB-1835-124E-BA09-5FCE40779B7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6FF2BA-4112-9642-BE1D-210E52AEE186}" type="pres">
      <dgm:prSet presAssocID="{4DEADADB-1835-124E-BA09-5FCE40779B7B}" presName="level3hierChild" presStyleCnt="0"/>
      <dgm:spPr/>
    </dgm:pt>
    <dgm:pt modelId="{D53D0402-5E48-F141-B97E-21A5C829C414}" type="pres">
      <dgm:prSet presAssocID="{9D4EDA1A-19B5-4040-986A-1FC0DC331D28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640A2936-1A08-0D44-AA0C-9C0B61BCE0C2}" type="pres">
      <dgm:prSet presAssocID="{9D4EDA1A-19B5-4040-986A-1FC0DC331D28}" presName="connTx" presStyleLbl="parChTrans1D4" presStyleIdx="2" presStyleCnt="8"/>
      <dgm:spPr/>
      <dgm:t>
        <a:bodyPr/>
        <a:lstStyle/>
        <a:p>
          <a:endParaRPr lang="en-US"/>
        </a:p>
      </dgm:t>
    </dgm:pt>
    <dgm:pt modelId="{5830B1C9-B52A-CD40-BE1C-BEC3AFB63152}" type="pres">
      <dgm:prSet presAssocID="{FD05E8C3-0B32-1E44-A66E-53224E5AB03D}" presName="root2" presStyleCnt="0"/>
      <dgm:spPr/>
    </dgm:pt>
    <dgm:pt modelId="{D543852B-1DA3-BC47-80BB-FE7D627F4EFC}" type="pres">
      <dgm:prSet presAssocID="{FD05E8C3-0B32-1E44-A66E-53224E5AB03D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A99DC-F05F-874C-820D-4AE505FDE599}" type="pres">
      <dgm:prSet presAssocID="{FD05E8C3-0B32-1E44-A66E-53224E5AB03D}" presName="level3hierChild" presStyleCnt="0"/>
      <dgm:spPr/>
    </dgm:pt>
    <dgm:pt modelId="{8BC2F485-BAB2-2844-8FF1-ADF32884CF4D}" type="pres">
      <dgm:prSet presAssocID="{624D94DC-1D35-294E-949D-092CC4D50020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14DD3AD5-FB23-FC45-8101-C5D514377BFB}" type="pres">
      <dgm:prSet presAssocID="{624D94DC-1D35-294E-949D-092CC4D50020}" presName="connTx" presStyleLbl="parChTrans1D4" presStyleIdx="3" presStyleCnt="8"/>
      <dgm:spPr/>
      <dgm:t>
        <a:bodyPr/>
        <a:lstStyle/>
        <a:p>
          <a:endParaRPr lang="en-US"/>
        </a:p>
      </dgm:t>
    </dgm:pt>
    <dgm:pt modelId="{C1904DED-B3C6-DB4F-9C35-2F48894813C2}" type="pres">
      <dgm:prSet presAssocID="{D60641F0-AD55-DB4A-B737-76A13B1EE13B}" presName="root2" presStyleCnt="0"/>
      <dgm:spPr/>
    </dgm:pt>
    <dgm:pt modelId="{CFEE40A1-66C6-F845-A068-9E89C62A3DA0}" type="pres">
      <dgm:prSet presAssocID="{D60641F0-AD55-DB4A-B737-76A13B1EE13B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5CBA90-A523-3448-9841-2E7E6F2050C6}" type="pres">
      <dgm:prSet presAssocID="{D60641F0-AD55-DB4A-B737-76A13B1EE13B}" presName="level3hierChild" presStyleCnt="0"/>
      <dgm:spPr/>
    </dgm:pt>
    <dgm:pt modelId="{8E1F7B2B-94A3-F248-96AE-F64A907FA8A2}" type="pres">
      <dgm:prSet presAssocID="{DD94D231-C5EE-9446-9376-BE68AC6CC12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D20BAD1-7D07-4847-A1BE-C7F7A4F5ADB1}" type="pres">
      <dgm:prSet presAssocID="{DD94D231-C5EE-9446-9376-BE68AC6CC12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79DC08E-9EC6-0F43-AE25-367D12104696}" type="pres">
      <dgm:prSet presAssocID="{AEA4A0DE-7C34-5648-BEF3-607803FD6DE0}" presName="root2" presStyleCnt="0"/>
      <dgm:spPr/>
    </dgm:pt>
    <dgm:pt modelId="{0833AAE1-BB8A-724B-8661-71F16E02D454}" type="pres">
      <dgm:prSet presAssocID="{AEA4A0DE-7C34-5648-BEF3-607803FD6DE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4DC5A0-2932-6442-8B88-EC69C36632F0}" type="pres">
      <dgm:prSet presAssocID="{AEA4A0DE-7C34-5648-BEF3-607803FD6DE0}" presName="level3hierChild" presStyleCnt="0"/>
      <dgm:spPr/>
    </dgm:pt>
    <dgm:pt modelId="{B75E5A35-0BFF-FB40-82A2-C68D1C7FD2A4}" type="pres">
      <dgm:prSet presAssocID="{13C5FAE9-113A-AA4C-A6A6-9BCF3FBD8C90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828FF7D0-DCBF-834D-A668-3A8FD62FBFCA}" type="pres">
      <dgm:prSet presAssocID="{13C5FAE9-113A-AA4C-A6A6-9BCF3FBD8C90}" presName="connTx" presStyleLbl="parChTrans1D3" presStyleIdx="2" presStyleCnt="4"/>
      <dgm:spPr/>
      <dgm:t>
        <a:bodyPr/>
        <a:lstStyle/>
        <a:p>
          <a:endParaRPr lang="en-US"/>
        </a:p>
      </dgm:t>
    </dgm:pt>
    <dgm:pt modelId="{95AF4059-C37A-F648-B3A4-E3C5BBC1F838}" type="pres">
      <dgm:prSet presAssocID="{E677509A-FBBF-074E-9286-E1BA4583CF90}" presName="root2" presStyleCnt="0"/>
      <dgm:spPr/>
    </dgm:pt>
    <dgm:pt modelId="{4642CA82-5CFF-2F4C-B37B-6522C2CB3F8E}" type="pres">
      <dgm:prSet presAssocID="{E677509A-FBBF-074E-9286-E1BA4583CF90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BD8BA1-9186-9945-8A5B-613B47307422}" type="pres">
      <dgm:prSet presAssocID="{E677509A-FBBF-074E-9286-E1BA4583CF90}" presName="level3hierChild" presStyleCnt="0"/>
      <dgm:spPr/>
    </dgm:pt>
    <dgm:pt modelId="{390BC5B4-E531-4B43-A14A-C76B4A6AC790}" type="pres">
      <dgm:prSet presAssocID="{E4FB49C5-2264-AB4C-8235-EC179A2949F0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FF89A291-4FDA-AE42-8909-A902B2B6A063}" type="pres">
      <dgm:prSet presAssocID="{E4FB49C5-2264-AB4C-8235-EC179A2949F0}" presName="connTx" presStyleLbl="parChTrans1D4" presStyleIdx="4" presStyleCnt="8"/>
      <dgm:spPr/>
      <dgm:t>
        <a:bodyPr/>
        <a:lstStyle/>
        <a:p>
          <a:endParaRPr lang="en-US"/>
        </a:p>
      </dgm:t>
    </dgm:pt>
    <dgm:pt modelId="{40DD5F25-852D-0744-B828-E84F81475F07}" type="pres">
      <dgm:prSet presAssocID="{236739D9-4452-024D-B083-077152E3B8E5}" presName="root2" presStyleCnt="0"/>
      <dgm:spPr/>
    </dgm:pt>
    <dgm:pt modelId="{0CF5A629-5209-4A4C-BBB2-85D2575E0DBC}" type="pres">
      <dgm:prSet presAssocID="{236739D9-4452-024D-B083-077152E3B8E5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6FD71D-E232-C640-9B71-0EADF3D81970}" type="pres">
      <dgm:prSet presAssocID="{236739D9-4452-024D-B083-077152E3B8E5}" presName="level3hierChild" presStyleCnt="0"/>
      <dgm:spPr/>
    </dgm:pt>
    <dgm:pt modelId="{42E730BB-4ACD-C24D-A2A4-B0039EEC8305}" type="pres">
      <dgm:prSet presAssocID="{6CA8EA2F-8003-B744-AF9C-01D501B110B5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09EF6805-CB3D-CB40-9DD8-062594BA2BE7}" type="pres">
      <dgm:prSet presAssocID="{6CA8EA2F-8003-B744-AF9C-01D501B110B5}" presName="connTx" presStyleLbl="parChTrans1D4" presStyleIdx="5" presStyleCnt="8"/>
      <dgm:spPr/>
      <dgm:t>
        <a:bodyPr/>
        <a:lstStyle/>
        <a:p>
          <a:endParaRPr lang="en-US"/>
        </a:p>
      </dgm:t>
    </dgm:pt>
    <dgm:pt modelId="{2E5EE801-B512-D140-BA91-1FF6E69267D6}" type="pres">
      <dgm:prSet presAssocID="{42C4BD48-55DC-174C-9198-D9BC627C9A05}" presName="root2" presStyleCnt="0"/>
      <dgm:spPr/>
    </dgm:pt>
    <dgm:pt modelId="{2D9E95FF-E059-F74B-A6F8-C691CE8EF28C}" type="pres">
      <dgm:prSet presAssocID="{42C4BD48-55DC-174C-9198-D9BC627C9A05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0A5FEE-8C78-C04C-ADFC-E398BF55D121}" type="pres">
      <dgm:prSet presAssocID="{42C4BD48-55DC-174C-9198-D9BC627C9A05}" presName="level3hierChild" presStyleCnt="0"/>
      <dgm:spPr/>
    </dgm:pt>
    <dgm:pt modelId="{39A31F3D-E984-7145-9042-08B6ABF27481}" type="pres">
      <dgm:prSet presAssocID="{5B0D64F6-D3BB-6C45-B221-FBE68F720004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6C9C93C-D40D-934A-BA4B-486302019FEC}" type="pres">
      <dgm:prSet presAssocID="{5B0D64F6-D3BB-6C45-B221-FBE68F720004}" presName="connTx" presStyleLbl="parChTrans1D3" presStyleIdx="3" presStyleCnt="4"/>
      <dgm:spPr/>
      <dgm:t>
        <a:bodyPr/>
        <a:lstStyle/>
        <a:p>
          <a:endParaRPr lang="en-US"/>
        </a:p>
      </dgm:t>
    </dgm:pt>
    <dgm:pt modelId="{AF905FE6-880B-064A-8788-3DA72B5C1C4A}" type="pres">
      <dgm:prSet presAssocID="{14B40E3E-37CE-6E4D-A8E7-A97E4F17FC62}" presName="root2" presStyleCnt="0"/>
      <dgm:spPr/>
    </dgm:pt>
    <dgm:pt modelId="{B829DC47-8994-1941-AF32-AD4A21FB7103}" type="pres">
      <dgm:prSet presAssocID="{14B40E3E-37CE-6E4D-A8E7-A97E4F17FC62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A58AB-EA0E-3244-AFA6-4F35C6F23BB1}" type="pres">
      <dgm:prSet presAssocID="{14B40E3E-37CE-6E4D-A8E7-A97E4F17FC62}" presName="level3hierChild" presStyleCnt="0"/>
      <dgm:spPr/>
    </dgm:pt>
    <dgm:pt modelId="{D78C5635-EF59-8549-BF74-ECB94BCF705E}" type="pres">
      <dgm:prSet presAssocID="{41F91E38-1FB5-364F-B124-E6326C7BF163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F2A5DC3F-306D-684D-BF68-EC43AFCF1081}" type="pres">
      <dgm:prSet presAssocID="{41F91E38-1FB5-364F-B124-E6326C7BF163}" presName="connTx" presStyleLbl="parChTrans1D4" presStyleIdx="6" presStyleCnt="8"/>
      <dgm:spPr/>
      <dgm:t>
        <a:bodyPr/>
        <a:lstStyle/>
        <a:p>
          <a:endParaRPr lang="en-US"/>
        </a:p>
      </dgm:t>
    </dgm:pt>
    <dgm:pt modelId="{108155EA-75E3-ED45-9A29-518833B86FAA}" type="pres">
      <dgm:prSet presAssocID="{36DADEC8-FA8F-614C-8371-BEFD767B0634}" presName="root2" presStyleCnt="0"/>
      <dgm:spPr/>
    </dgm:pt>
    <dgm:pt modelId="{4CCF70B7-AC41-D443-BC00-F6D4172563E5}" type="pres">
      <dgm:prSet presAssocID="{36DADEC8-FA8F-614C-8371-BEFD767B0634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56208C-EDE9-7441-9ECB-63A875C42418}" type="pres">
      <dgm:prSet presAssocID="{36DADEC8-FA8F-614C-8371-BEFD767B0634}" presName="level3hierChild" presStyleCnt="0"/>
      <dgm:spPr/>
    </dgm:pt>
    <dgm:pt modelId="{9DFD25B8-5915-2445-82DE-8D994DEB7426}" type="pres">
      <dgm:prSet presAssocID="{0BE9E5DD-B268-2B45-AE77-D3853C277080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904F7AB8-DCCC-FB46-9AB2-A89102127920}" type="pres">
      <dgm:prSet presAssocID="{0BE9E5DD-B268-2B45-AE77-D3853C277080}" presName="connTx" presStyleLbl="parChTrans1D4" presStyleIdx="7" presStyleCnt="8"/>
      <dgm:spPr/>
      <dgm:t>
        <a:bodyPr/>
        <a:lstStyle/>
        <a:p>
          <a:endParaRPr lang="en-US"/>
        </a:p>
      </dgm:t>
    </dgm:pt>
    <dgm:pt modelId="{B89DA633-DC3C-2A45-A882-AB1F19B07988}" type="pres">
      <dgm:prSet presAssocID="{B25B723C-E7B2-4E44-9790-CFEDFD678C90}" presName="root2" presStyleCnt="0"/>
      <dgm:spPr/>
    </dgm:pt>
    <dgm:pt modelId="{F2C60090-37DF-F345-8C62-5DEF7B6AD530}" type="pres">
      <dgm:prSet presAssocID="{B25B723C-E7B2-4E44-9790-CFEDFD678C90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B1DE8-D6A1-9444-BD5E-7BAD65C065A5}" type="pres">
      <dgm:prSet presAssocID="{B25B723C-E7B2-4E44-9790-CFEDFD678C90}" presName="level3hierChild" presStyleCnt="0"/>
      <dgm:spPr/>
    </dgm:pt>
  </dgm:ptLst>
  <dgm:cxnLst>
    <dgm:cxn modelId="{497BA5AE-D46F-E547-89CF-DB2677242E3A}" type="presOf" srcId="{0BE9E5DD-B268-2B45-AE77-D3853C277080}" destId="{904F7AB8-DCCC-FB46-9AB2-A89102127920}" srcOrd="1" destOrd="0" presId="urn:microsoft.com/office/officeart/2005/8/layout/hierarchy2"/>
    <dgm:cxn modelId="{0F934B0F-F144-774F-AEC0-8C88E16372D7}" type="presOf" srcId="{AEA4A0DE-7C34-5648-BEF3-607803FD6DE0}" destId="{0833AAE1-BB8A-724B-8661-71F16E02D454}" srcOrd="0" destOrd="0" presId="urn:microsoft.com/office/officeart/2005/8/layout/hierarchy2"/>
    <dgm:cxn modelId="{67E2B176-FEA7-C747-99F7-23FC265F38B6}" srcId="{D6F82344-F083-A944-AF9E-6262F9A050C6}" destId="{AEA4A0DE-7C34-5648-BEF3-607803FD6DE0}" srcOrd="1" destOrd="0" parTransId="{DD94D231-C5EE-9446-9376-BE68AC6CC127}" sibTransId="{7F8E0870-863A-304D-9948-AB7E0B5595A3}"/>
    <dgm:cxn modelId="{9256E3A2-E878-5743-9412-6DD0FB8ADA28}" type="presOf" srcId="{BBCC5238-842B-1248-B14C-65FC3D0BB84D}" destId="{8B984ED9-F08C-FA43-AD19-390052F68E0D}" srcOrd="0" destOrd="0" presId="urn:microsoft.com/office/officeart/2005/8/layout/hierarchy2"/>
    <dgm:cxn modelId="{0CE2A276-F6DD-EF40-A45E-E06988FBC9F9}" type="presOf" srcId="{41F91E38-1FB5-364F-B124-E6326C7BF163}" destId="{D78C5635-EF59-8549-BF74-ECB94BCF705E}" srcOrd="0" destOrd="0" presId="urn:microsoft.com/office/officeart/2005/8/layout/hierarchy2"/>
    <dgm:cxn modelId="{CCF2C8AC-E9AE-2345-9C2C-8FC044A23E33}" type="presOf" srcId="{41F91E38-1FB5-364F-B124-E6326C7BF163}" destId="{F2A5DC3F-306D-684D-BF68-EC43AFCF1081}" srcOrd="1" destOrd="0" presId="urn:microsoft.com/office/officeart/2005/8/layout/hierarchy2"/>
    <dgm:cxn modelId="{97EDACD3-EABB-524B-BB41-3D0BBA08F3FE}" type="presOf" srcId="{36DADEC8-FA8F-614C-8371-BEFD767B0634}" destId="{4CCF70B7-AC41-D443-BC00-F6D4172563E5}" srcOrd="0" destOrd="0" presId="urn:microsoft.com/office/officeart/2005/8/layout/hierarchy2"/>
    <dgm:cxn modelId="{6B1F98BB-3A9A-FB47-9C0D-A8B32B16D4E8}" type="presOf" srcId="{0BE9E5DD-B268-2B45-AE77-D3853C277080}" destId="{9DFD25B8-5915-2445-82DE-8D994DEB7426}" srcOrd="0" destOrd="0" presId="urn:microsoft.com/office/officeart/2005/8/layout/hierarchy2"/>
    <dgm:cxn modelId="{DAA73D37-17B2-8841-A6D8-D110E812B663}" type="presOf" srcId="{624D94DC-1D35-294E-949D-092CC4D50020}" destId="{8BC2F485-BAB2-2844-8FF1-ADF32884CF4D}" srcOrd="0" destOrd="0" presId="urn:microsoft.com/office/officeart/2005/8/layout/hierarchy2"/>
    <dgm:cxn modelId="{902C9311-72C0-DB42-83BF-F0020E00EB15}" type="presOf" srcId="{6CA8EA2F-8003-B744-AF9C-01D501B110B5}" destId="{42E730BB-4ACD-C24D-A2A4-B0039EEC8305}" srcOrd="0" destOrd="0" presId="urn:microsoft.com/office/officeart/2005/8/layout/hierarchy2"/>
    <dgm:cxn modelId="{E8F96501-53E3-0141-8F54-3CB24350947F}" srcId="{AEA4A0DE-7C34-5648-BEF3-607803FD6DE0}" destId="{14B40E3E-37CE-6E4D-A8E7-A97E4F17FC62}" srcOrd="1" destOrd="0" parTransId="{5B0D64F6-D3BB-6C45-B221-FBE68F720004}" sibTransId="{F1BFC6E4-9AAB-D64C-905D-ABBEEE81F381}"/>
    <dgm:cxn modelId="{610D240D-379B-414E-93E1-D7D787513718}" srcId="{4DEADADB-1835-124E-BA09-5FCE40779B7B}" destId="{FD05E8C3-0B32-1E44-A66E-53224E5AB03D}" srcOrd="0" destOrd="0" parTransId="{9D4EDA1A-19B5-4040-986A-1FC0DC331D28}" sibTransId="{3418F655-DB3C-0A4C-8703-F60868F296DF}"/>
    <dgm:cxn modelId="{D932E8D9-C2C3-D746-9D49-6105EA2993E5}" type="presOf" srcId="{FBFAA9B3-442B-9840-A7BF-36E3F2ADB84A}" destId="{042C0FAE-607A-8744-AD40-3EC09D7CE3FC}" srcOrd="1" destOrd="0" presId="urn:microsoft.com/office/officeart/2005/8/layout/hierarchy2"/>
    <dgm:cxn modelId="{AC6D2D29-CB1D-5348-B088-AE0F3F5FA3BC}" type="presOf" srcId="{DD94D231-C5EE-9446-9376-BE68AC6CC127}" destId="{FD20BAD1-7D07-4847-A1BE-C7F7A4F5ADB1}" srcOrd="1" destOrd="0" presId="urn:microsoft.com/office/officeart/2005/8/layout/hierarchy2"/>
    <dgm:cxn modelId="{4C273DF1-AC3E-A84C-B8CD-60F09898B9E2}" type="presOf" srcId="{42C4BD48-55DC-174C-9198-D9BC627C9A05}" destId="{2D9E95FF-E059-F74B-A6F8-C691CE8EF28C}" srcOrd="0" destOrd="0" presId="urn:microsoft.com/office/officeart/2005/8/layout/hierarchy2"/>
    <dgm:cxn modelId="{8F1A7B4C-3ACB-234B-BAD2-4438E69D6EF6}" type="presOf" srcId="{FD05E8C3-0B32-1E44-A66E-53224E5AB03D}" destId="{D543852B-1DA3-BC47-80BB-FE7D627F4EFC}" srcOrd="0" destOrd="0" presId="urn:microsoft.com/office/officeart/2005/8/layout/hierarchy2"/>
    <dgm:cxn modelId="{FA49FA7B-E517-FC46-A613-A90A80E18537}" type="presOf" srcId="{747C647F-5955-FD47-A058-E098E5F01CDF}" destId="{86EB63D3-4D75-C94B-9468-E9BF5A2F99C0}" srcOrd="1" destOrd="0" presId="urn:microsoft.com/office/officeart/2005/8/layout/hierarchy2"/>
    <dgm:cxn modelId="{12508AC0-7BEB-5948-B9A6-A913CC5A3E97}" type="presOf" srcId="{D6F82344-F083-A944-AF9E-6262F9A050C6}" destId="{17382140-2160-F14B-9566-158ED98B8ECE}" srcOrd="0" destOrd="0" presId="urn:microsoft.com/office/officeart/2005/8/layout/hierarchy2"/>
    <dgm:cxn modelId="{46179347-CD13-A349-9A0B-4D8DC590BAA4}" srcId="{03A0C4E1-FF33-8745-B490-2D1D916D1FFA}" destId="{2A78D4A7-465B-1348-99C0-DC7E703743A5}" srcOrd="0" destOrd="0" parTransId="{747C647F-5955-FD47-A058-E098E5F01CDF}" sibTransId="{76E86A08-6FED-3546-991F-87CA43B69D3F}"/>
    <dgm:cxn modelId="{F3041EE1-6997-1243-A2A1-17B2CE0CE389}" type="presOf" srcId="{13C5FAE9-113A-AA4C-A6A6-9BCF3FBD8C90}" destId="{828FF7D0-DCBF-834D-A668-3A8FD62FBFCA}" srcOrd="1" destOrd="0" presId="urn:microsoft.com/office/officeart/2005/8/layout/hierarchy2"/>
    <dgm:cxn modelId="{905288DB-CCF9-0A4B-B9A0-12F4C47EB8FE}" type="presOf" srcId="{DD94D231-C5EE-9446-9376-BE68AC6CC127}" destId="{8E1F7B2B-94A3-F248-96AE-F64A907FA8A2}" srcOrd="0" destOrd="0" presId="urn:microsoft.com/office/officeart/2005/8/layout/hierarchy2"/>
    <dgm:cxn modelId="{0A345DA8-BA2C-1741-9B3E-45C071E75A84}" type="presOf" srcId="{236739D9-4452-024D-B083-077152E3B8E5}" destId="{0CF5A629-5209-4A4C-BBB2-85D2575E0DBC}" srcOrd="0" destOrd="0" presId="urn:microsoft.com/office/officeart/2005/8/layout/hierarchy2"/>
    <dgm:cxn modelId="{0138D6DB-C16E-1240-A0CD-2E5180373574}" srcId="{14B40E3E-37CE-6E4D-A8E7-A97E4F17FC62}" destId="{B25B723C-E7B2-4E44-9790-CFEDFD678C90}" srcOrd="1" destOrd="0" parTransId="{0BE9E5DD-B268-2B45-AE77-D3853C277080}" sibTransId="{49D375BD-0AA9-404F-A0ED-9E13B8BF1034}"/>
    <dgm:cxn modelId="{F6BA64C1-3EE6-864C-ACB6-92A236B6487B}" type="presOf" srcId="{694D12D4-9FDC-FA42-8678-A5CE4C118CC1}" destId="{BD117EE5-D957-4E4F-AAAB-3FFE30344668}" srcOrd="0" destOrd="0" presId="urn:microsoft.com/office/officeart/2005/8/layout/hierarchy2"/>
    <dgm:cxn modelId="{D7BCE272-BF34-B044-B1B4-25B74941A5B3}" type="presOf" srcId="{6CA8EA2F-8003-B744-AF9C-01D501B110B5}" destId="{09EF6805-CB3D-CB40-9DD8-062594BA2BE7}" srcOrd="1" destOrd="0" presId="urn:microsoft.com/office/officeart/2005/8/layout/hierarchy2"/>
    <dgm:cxn modelId="{B6B52191-6AF7-AF44-B226-3EE189FF01B5}" srcId="{5DE3760A-1BEF-194B-80AF-7B9EC652D98F}" destId="{D6F82344-F083-A944-AF9E-6262F9A050C6}" srcOrd="0" destOrd="0" parTransId="{6A4BDE55-87F4-A34A-80FB-9AA646ED1FE4}" sibTransId="{F03F9414-679D-9445-B685-E5A3D53FCA67}"/>
    <dgm:cxn modelId="{19BD92F8-BEAA-8F43-B779-1D580B85B44E}" type="presOf" srcId="{B25B723C-E7B2-4E44-9790-CFEDFD678C90}" destId="{F2C60090-37DF-F345-8C62-5DEF7B6AD530}" srcOrd="0" destOrd="0" presId="urn:microsoft.com/office/officeart/2005/8/layout/hierarchy2"/>
    <dgm:cxn modelId="{4749DFFD-1FB0-AF4C-8F28-6F89E4DE8116}" type="presOf" srcId="{FBFAA9B3-442B-9840-A7BF-36E3F2ADB84A}" destId="{FFB2B72D-390A-944E-AFB3-805E96C8748B}" srcOrd="0" destOrd="0" presId="urn:microsoft.com/office/officeart/2005/8/layout/hierarchy2"/>
    <dgm:cxn modelId="{CD706DA3-4F18-5D4C-B09A-CD5CCDA8F0DD}" type="presOf" srcId="{E677509A-FBBF-074E-9286-E1BA4583CF90}" destId="{4642CA82-5CFF-2F4C-B37B-6522C2CB3F8E}" srcOrd="0" destOrd="0" presId="urn:microsoft.com/office/officeart/2005/8/layout/hierarchy2"/>
    <dgm:cxn modelId="{8E752DAF-493F-5F45-9AA1-5667C1EF766A}" srcId="{E677509A-FBBF-074E-9286-E1BA4583CF90}" destId="{42C4BD48-55DC-174C-9198-D9BC627C9A05}" srcOrd="1" destOrd="0" parTransId="{6CA8EA2F-8003-B744-AF9C-01D501B110B5}" sibTransId="{63F2D5C6-FCBF-A942-8E06-2F179D3AAFA2}"/>
    <dgm:cxn modelId="{9993094C-331F-8E44-A38B-FC1D1AC0F8B5}" type="presOf" srcId="{6B23FEC6-5EF6-404A-B13A-AEB0B32E7BBB}" destId="{81C9FD28-6CFB-5947-BA26-2A04B7F7D673}" srcOrd="1" destOrd="0" presId="urn:microsoft.com/office/officeart/2005/8/layout/hierarchy2"/>
    <dgm:cxn modelId="{6FF0264F-66DF-564F-A9C2-FC38F08761D5}" type="presOf" srcId="{C9297D11-A350-874B-8C0C-FC15A36CA424}" destId="{87E57772-F5C2-D24E-87AB-99779BB638C4}" srcOrd="0" destOrd="0" presId="urn:microsoft.com/office/officeart/2005/8/layout/hierarchy2"/>
    <dgm:cxn modelId="{D2F1DDF1-D2FD-E144-B560-7E35B956F18B}" type="presOf" srcId="{9D4EDA1A-19B5-4040-986A-1FC0DC331D28}" destId="{D53D0402-5E48-F141-B97E-21A5C829C414}" srcOrd="0" destOrd="0" presId="urn:microsoft.com/office/officeart/2005/8/layout/hierarchy2"/>
    <dgm:cxn modelId="{C564FF89-A271-4C41-8374-977032225361}" type="presOf" srcId="{D60641F0-AD55-DB4A-B737-76A13B1EE13B}" destId="{CFEE40A1-66C6-F845-A068-9E89C62A3DA0}" srcOrd="0" destOrd="0" presId="urn:microsoft.com/office/officeart/2005/8/layout/hierarchy2"/>
    <dgm:cxn modelId="{082C46AE-C523-FC45-BDEC-668646A47625}" type="presOf" srcId="{3E8317FA-84E8-3F4F-984D-2B0AF74C3786}" destId="{E591367E-2482-EE44-9F82-1F536FEE6C70}" srcOrd="0" destOrd="0" presId="urn:microsoft.com/office/officeart/2005/8/layout/hierarchy2"/>
    <dgm:cxn modelId="{45EF9B63-1ECF-5845-894A-7ACF4A92D292}" type="presOf" srcId="{2A78D4A7-465B-1348-99C0-DC7E703743A5}" destId="{EC8F92EA-2CCF-5547-A4C1-380B0386B829}" srcOrd="0" destOrd="0" presId="urn:microsoft.com/office/officeart/2005/8/layout/hierarchy2"/>
    <dgm:cxn modelId="{CB371ADD-C011-0741-80FB-D926D6F56794}" type="presOf" srcId="{14B40E3E-37CE-6E4D-A8E7-A97E4F17FC62}" destId="{B829DC47-8994-1941-AF32-AD4A21FB7103}" srcOrd="0" destOrd="0" presId="urn:microsoft.com/office/officeart/2005/8/layout/hierarchy2"/>
    <dgm:cxn modelId="{8E74DD87-829F-EE4F-8E91-4E914A999C33}" type="presOf" srcId="{5B0D64F6-D3BB-6C45-B221-FBE68F720004}" destId="{A6C9C93C-D40D-934A-BA4B-486302019FEC}" srcOrd="1" destOrd="0" presId="urn:microsoft.com/office/officeart/2005/8/layout/hierarchy2"/>
    <dgm:cxn modelId="{ABFC93B9-E7F2-9247-9680-4ED497303589}" type="presOf" srcId="{03A0C4E1-FF33-8745-B490-2D1D916D1FFA}" destId="{323B92AF-D4B7-4B45-858D-F6B47DD9D23C}" srcOrd="0" destOrd="0" presId="urn:microsoft.com/office/officeart/2005/8/layout/hierarchy2"/>
    <dgm:cxn modelId="{33029F11-2421-E146-B716-87B1292BA2DE}" srcId="{14B40E3E-37CE-6E4D-A8E7-A97E4F17FC62}" destId="{36DADEC8-FA8F-614C-8371-BEFD767B0634}" srcOrd="0" destOrd="0" parTransId="{41F91E38-1FB5-364F-B124-E6326C7BF163}" sibTransId="{69658D3C-B9B7-304E-870C-4F953B5F2F27}"/>
    <dgm:cxn modelId="{8D4C5120-4722-714A-8969-965117DB6DD9}" type="presOf" srcId="{C9297D11-A350-874B-8C0C-FC15A36CA424}" destId="{B88E8F81-1449-9A49-94F6-A171F28E93F1}" srcOrd="1" destOrd="0" presId="urn:microsoft.com/office/officeart/2005/8/layout/hierarchy2"/>
    <dgm:cxn modelId="{76EBCA92-0C48-144C-B21C-A7030A9C7146}" type="presOf" srcId="{5DE3760A-1BEF-194B-80AF-7B9EC652D98F}" destId="{6BCEAA67-F707-0849-9091-79CBE0A6ED76}" srcOrd="0" destOrd="0" presId="urn:microsoft.com/office/officeart/2005/8/layout/hierarchy2"/>
    <dgm:cxn modelId="{A029A163-0C98-2447-8396-1D730B1F6901}" srcId="{AEA4A0DE-7C34-5648-BEF3-607803FD6DE0}" destId="{E677509A-FBBF-074E-9286-E1BA4583CF90}" srcOrd="0" destOrd="0" parTransId="{13C5FAE9-113A-AA4C-A6A6-9BCF3FBD8C90}" sibTransId="{43BEBBB3-E707-1549-8402-BE74442A40BE}"/>
    <dgm:cxn modelId="{460C365E-EF6B-874D-8477-66AE2464202A}" srcId="{4DEADADB-1835-124E-BA09-5FCE40779B7B}" destId="{D60641F0-AD55-DB4A-B737-76A13B1EE13B}" srcOrd="1" destOrd="0" parTransId="{624D94DC-1D35-294E-949D-092CC4D50020}" sibTransId="{402E90E4-C086-3342-A9E6-CA69D101EA9E}"/>
    <dgm:cxn modelId="{9C4A85C0-E762-5447-9AC5-5E0F83D0F56B}" type="presOf" srcId="{5B0D64F6-D3BB-6C45-B221-FBE68F720004}" destId="{39A31F3D-E984-7145-9042-08B6ABF27481}" srcOrd="0" destOrd="0" presId="urn:microsoft.com/office/officeart/2005/8/layout/hierarchy2"/>
    <dgm:cxn modelId="{769A3C7D-47BB-3145-96A7-684C566E6BFD}" srcId="{E677509A-FBBF-074E-9286-E1BA4583CF90}" destId="{236739D9-4452-024D-B083-077152E3B8E5}" srcOrd="0" destOrd="0" parTransId="{E4FB49C5-2264-AB4C-8235-EC179A2949F0}" sibTransId="{EF83D5E7-54FF-F942-B3E9-28AE73009148}"/>
    <dgm:cxn modelId="{EF23A3E3-BA84-1B49-8B5F-6BE3018E7BA2}" type="presOf" srcId="{13C5FAE9-113A-AA4C-A6A6-9BCF3FBD8C90}" destId="{B75E5A35-0BFF-FB40-82A2-C68D1C7FD2A4}" srcOrd="0" destOrd="0" presId="urn:microsoft.com/office/officeart/2005/8/layout/hierarchy2"/>
    <dgm:cxn modelId="{6878E6E9-7A37-D84B-BBDB-8B25489EF225}" type="presOf" srcId="{6B23FEC6-5EF6-404A-B13A-AEB0B32E7BBB}" destId="{9B80F69A-A901-484B-BB53-8953C5B7F4C0}" srcOrd="0" destOrd="0" presId="urn:microsoft.com/office/officeart/2005/8/layout/hierarchy2"/>
    <dgm:cxn modelId="{91AD332D-4234-3343-8A71-560419DFAE4E}" type="presOf" srcId="{9D4EDA1A-19B5-4040-986A-1FC0DC331D28}" destId="{640A2936-1A08-0D44-AA0C-9C0B61BCE0C2}" srcOrd="1" destOrd="0" presId="urn:microsoft.com/office/officeart/2005/8/layout/hierarchy2"/>
    <dgm:cxn modelId="{5EF6B0CC-4015-B949-AAD3-1CDB45A2DBA0}" srcId="{2A78D4A7-465B-1348-99C0-DC7E703743A5}" destId="{694D12D4-9FDC-FA42-8678-A5CE4C118CC1}" srcOrd="0" destOrd="0" parTransId="{BBCC5238-842B-1248-B14C-65FC3D0BB84D}" sibTransId="{B5452597-30A0-A148-9ABE-C155545A9B3C}"/>
    <dgm:cxn modelId="{98CC54B8-F920-914B-B0AD-01774270957A}" type="presOf" srcId="{624D94DC-1D35-294E-949D-092CC4D50020}" destId="{14DD3AD5-FB23-FC45-8101-C5D514377BFB}" srcOrd="1" destOrd="0" presId="urn:microsoft.com/office/officeart/2005/8/layout/hierarchy2"/>
    <dgm:cxn modelId="{5E8BDFA4-B64A-0A40-AE14-E00E1DB61AEC}" type="presOf" srcId="{747C647F-5955-FD47-A058-E098E5F01CDF}" destId="{50A185C4-DB97-4F4A-AA61-5E32FCAD4AA6}" srcOrd="0" destOrd="0" presId="urn:microsoft.com/office/officeart/2005/8/layout/hierarchy2"/>
    <dgm:cxn modelId="{BFDF799A-972E-DF4B-95DC-45DCD2EA7442}" type="presOf" srcId="{E4FB49C5-2264-AB4C-8235-EC179A2949F0}" destId="{390BC5B4-E531-4B43-A14A-C76B4A6AC790}" srcOrd="0" destOrd="0" presId="urn:microsoft.com/office/officeart/2005/8/layout/hierarchy2"/>
    <dgm:cxn modelId="{A10E24FB-444D-4C42-9280-0E7C460BDAEC}" srcId="{D6F82344-F083-A944-AF9E-6262F9A050C6}" destId="{03A0C4E1-FF33-8745-B490-2D1D916D1FFA}" srcOrd="0" destOrd="0" parTransId="{FBFAA9B3-442B-9840-A7BF-36E3F2ADB84A}" sibTransId="{26D8CF8B-5284-D94B-AFE5-11DFDE468535}"/>
    <dgm:cxn modelId="{5DE34D89-F442-E043-8E23-A2E6687A58FC}" srcId="{2A78D4A7-465B-1348-99C0-DC7E703743A5}" destId="{3E8317FA-84E8-3F4F-984D-2B0AF74C3786}" srcOrd="1" destOrd="0" parTransId="{C9297D11-A350-874B-8C0C-FC15A36CA424}" sibTransId="{814B7F12-EDA7-184C-A68B-0F895E4D0277}"/>
    <dgm:cxn modelId="{40D8B6D0-7CD8-4A48-94EA-F2C38008E45C}" type="presOf" srcId="{BBCC5238-842B-1248-B14C-65FC3D0BB84D}" destId="{0EB9621B-9959-6645-82D1-81DA1A779E5B}" srcOrd="1" destOrd="0" presId="urn:microsoft.com/office/officeart/2005/8/layout/hierarchy2"/>
    <dgm:cxn modelId="{E5EFDD53-E224-3842-B51C-0E82FA76C4C1}" srcId="{03A0C4E1-FF33-8745-B490-2D1D916D1FFA}" destId="{4DEADADB-1835-124E-BA09-5FCE40779B7B}" srcOrd="1" destOrd="0" parTransId="{6B23FEC6-5EF6-404A-B13A-AEB0B32E7BBB}" sibTransId="{847EF95F-93CE-854E-A1E0-3E571E02149D}"/>
    <dgm:cxn modelId="{39B9C35A-1679-354D-AF63-1EB71B029A80}" type="presOf" srcId="{E4FB49C5-2264-AB4C-8235-EC179A2949F0}" destId="{FF89A291-4FDA-AE42-8909-A902B2B6A063}" srcOrd="1" destOrd="0" presId="urn:microsoft.com/office/officeart/2005/8/layout/hierarchy2"/>
    <dgm:cxn modelId="{578621B7-A79A-2341-B902-3040AA02C566}" type="presOf" srcId="{4DEADADB-1835-124E-BA09-5FCE40779B7B}" destId="{47D0BE07-15B7-9B4D-9AC4-7C277BF5FE6A}" srcOrd="0" destOrd="0" presId="urn:microsoft.com/office/officeart/2005/8/layout/hierarchy2"/>
    <dgm:cxn modelId="{80A4818B-D810-3F49-A5D4-2CC73E205706}" type="presParOf" srcId="{6BCEAA67-F707-0849-9091-79CBE0A6ED76}" destId="{5D00B325-B73A-5B4E-93FB-6D802D782E32}" srcOrd="0" destOrd="0" presId="urn:microsoft.com/office/officeart/2005/8/layout/hierarchy2"/>
    <dgm:cxn modelId="{D578880A-0552-A44D-9BD0-7E692F6D5888}" type="presParOf" srcId="{5D00B325-B73A-5B4E-93FB-6D802D782E32}" destId="{17382140-2160-F14B-9566-158ED98B8ECE}" srcOrd="0" destOrd="0" presId="urn:microsoft.com/office/officeart/2005/8/layout/hierarchy2"/>
    <dgm:cxn modelId="{887BCDB4-2933-C24B-995B-E12DA2B31E58}" type="presParOf" srcId="{5D00B325-B73A-5B4E-93FB-6D802D782E32}" destId="{C6757031-1DF9-3449-9520-5D98AD1F0A51}" srcOrd="1" destOrd="0" presId="urn:microsoft.com/office/officeart/2005/8/layout/hierarchy2"/>
    <dgm:cxn modelId="{B7D09EC7-13C4-1E4E-82D4-12976514D821}" type="presParOf" srcId="{C6757031-1DF9-3449-9520-5D98AD1F0A51}" destId="{FFB2B72D-390A-944E-AFB3-805E96C8748B}" srcOrd="0" destOrd="0" presId="urn:microsoft.com/office/officeart/2005/8/layout/hierarchy2"/>
    <dgm:cxn modelId="{8ABE0794-FE6F-F242-BF1D-B5197D1CCB84}" type="presParOf" srcId="{FFB2B72D-390A-944E-AFB3-805E96C8748B}" destId="{042C0FAE-607A-8744-AD40-3EC09D7CE3FC}" srcOrd="0" destOrd="0" presId="urn:microsoft.com/office/officeart/2005/8/layout/hierarchy2"/>
    <dgm:cxn modelId="{883BE8BC-1F7B-5847-87D6-CBF3B7E48BF6}" type="presParOf" srcId="{C6757031-1DF9-3449-9520-5D98AD1F0A51}" destId="{057FEFFD-8AA7-E544-ABA7-B80B181DE9BB}" srcOrd="1" destOrd="0" presId="urn:microsoft.com/office/officeart/2005/8/layout/hierarchy2"/>
    <dgm:cxn modelId="{5320A928-53BB-DA4D-BC51-CD5B54FF0B44}" type="presParOf" srcId="{057FEFFD-8AA7-E544-ABA7-B80B181DE9BB}" destId="{323B92AF-D4B7-4B45-858D-F6B47DD9D23C}" srcOrd="0" destOrd="0" presId="urn:microsoft.com/office/officeart/2005/8/layout/hierarchy2"/>
    <dgm:cxn modelId="{37F2E736-5AB4-4245-AAB8-6CF074CC6DE3}" type="presParOf" srcId="{057FEFFD-8AA7-E544-ABA7-B80B181DE9BB}" destId="{01606D88-9CBE-1C4E-A615-8D5347920B9F}" srcOrd="1" destOrd="0" presId="urn:microsoft.com/office/officeart/2005/8/layout/hierarchy2"/>
    <dgm:cxn modelId="{B84C7BA3-E3ED-E240-8F55-1BB1AC7EDFFE}" type="presParOf" srcId="{01606D88-9CBE-1C4E-A615-8D5347920B9F}" destId="{50A185C4-DB97-4F4A-AA61-5E32FCAD4AA6}" srcOrd="0" destOrd="0" presId="urn:microsoft.com/office/officeart/2005/8/layout/hierarchy2"/>
    <dgm:cxn modelId="{4A34CB85-A0D8-3B41-A34A-BB1FEE4DC4C2}" type="presParOf" srcId="{50A185C4-DB97-4F4A-AA61-5E32FCAD4AA6}" destId="{86EB63D3-4D75-C94B-9468-E9BF5A2F99C0}" srcOrd="0" destOrd="0" presId="urn:microsoft.com/office/officeart/2005/8/layout/hierarchy2"/>
    <dgm:cxn modelId="{8A0D7B10-5E7A-7445-8012-9AA778BEE900}" type="presParOf" srcId="{01606D88-9CBE-1C4E-A615-8D5347920B9F}" destId="{4732820D-FBDC-0A4F-AC14-65B90BFCAAF8}" srcOrd="1" destOrd="0" presId="urn:microsoft.com/office/officeart/2005/8/layout/hierarchy2"/>
    <dgm:cxn modelId="{F91C7A23-9AE9-B340-8045-B717C18BB517}" type="presParOf" srcId="{4732820D-FBDC-0A4F-AC14-65B90BFCAAF8}" destId="{EC8F92EA-2CCF-5547-A4C1-380B0386B829}" srcOrd="0" destOrd="0" presId="urn:microsoft.com/office/officeart/2005/8/layout/hierarchy2"/>
    <dgm:cxn modelId="{58CACD2F-8FE2-FD4C-85BA-ABFB645B7B3D}" type="presParOf" srcId="{4732820D-FBDC-0A4F-AC14-65B90BFCAAF8}" destId="{B894F854-49A1-8A45-845E-F7C579F6658B}" srcOrd="1" destOrd="0" presId="urn:microsoft.com/office/officeart/2005/8/layout/hierarchy2"/>
    <dgm:cxn modelId="{E50B0B04-B8B0-3543-BC11-86F9F43613C9}" type="presParOf" srcId="{B894F854-49A1-8A45-845E-F7C579F6658B}" destId="{8B984ED9-F08C-FA43-AD19-390052F68E0D}" srcOrd="0" destOrd="0" presId="urn:microsoft.com/office/officeart/2005/8/layout/hierarchy2"/>
    <dgm:cxn modelId="{8329A445-244E-9845-96D1-4A41550D6A19}" type="presParOf" srcId="{8B984ED9-F08C-FA43-AD19-390052F68E0D}" destId="{0EB9621B-9959-6645-82D1-81DA1A779E5B}" srcOrd="0" destOrd="0" presId="urn:microsoft.com/office/officeart/2005/8/layout/hierarchy2"/>
    <dgm:cxn modelId="{FD38EBEE-0C99-CC4C-A81E-25F96F2D49C3}" type="presParOf" srcId="{B894F854-49A1-8A45-845E-F7C579F6658B}" destId="{4C068FD8-3ADA-3242-B3EE-90DBE821184F}" srcOrd="1" destOrd="0" presId="urn:microsoft.com/office/officeart/2005/8/layout/hierarchy2"/>
    <dgm:cxn modelId="{8AACD1D0-8D08-2749-929B-53AC4BE24A1E}" type="presParOf" srcId="{4C068FD8-3ADA-3242-B3EE-90DBE821184F}" destId="{BD117EE5-D957-4E4F-AAAB-3FFE30344668}" srcOrd="0" destOrd="0" presId="urn:microsoft.com/office/officeart/2005/8/layout/hierarchy2"/>
    <dgm:cxn modelId="{E163258B-803E-F24D-ADD1-4BBCB9A96C5A}" type="presParOf" srcId="{4C068FD8-3ADA-3242-B3EE-90DBE821184F}" destId="{91F1CE84-A5D2-5F40-BA31-C21BE3197158}" srcOrd="1" destOrd="0" presId="urn:microsoft.com/office/officeart/2005/8/layout/hierarchy2"/>
    <dgm:cxn modelId="{1046A7FE-689E-FB4B-871D-9B9C9E7F9A8D}" type="presParOf" srcId="{B894F854-49A1-8A45-845E-F7C579F6658B}" destId="{87E57772-F5C2-D24E-87AB-99779BB638C4}" srcOrd="2" destOrd="0" presId="urn:microsoft.com/office/officeart/2005/8/layout/hierarchy2"/>
    <dgm:cxn modelId="{F89D78FC-EBB6-3D4D-9537-39B261345973}" type="presParOf" srcId="{87E57772-F5C2-D24E-87AB-99779BB638C4}" destId="{B88E8F81-1449-9A49-94F6-A171F28E93F1}" srcOrd="0" destOrd="0" presId="urn:microsoft.com/office/officeart/2005/8/layout/hierarchy2"/>
    <dgm:cxn modelId="{75225A2F-91BA-CC4C-8F6D-340D13140FD9}" type="presParOf" srcId="{B894F854-49A1-8A45-845E-F7C579F6658B}" destId="{8CD5B93D-42F3-7047-BF8F-61E071C95DDF}" srcOrd="3" destOrd="0" presId="urn:microsoft.com/office/officeart/2005/8/layout/hierarchy2"/>
    <dgm:cxn modelId="{3CC8A86A-8921-9D4A-A80A-7FA94B019D46}" type="presParOf" srcId="{8CD5B93D-42F3-7047-BF8F-61E071C95DDF}" destId="{E591367E-2482-EE44-9F82-1F536FEE6C70}" srcOrd="0" destOrd="0" presId="urn:microsoft.com/office/officeart/2005/8/layout/hierarchy2"/>
    <dgm:cxn modelId="{00DF472F-3DE5-6D4D-8AFE-903E7FB35C6D}" type="presParOf" srcId="{8CD5B93D-42F3-7047-BF8F-61E071C95DDF}" destId="{85629DA1-6865-E14F-AF31-4B1B308BF922}" srcOrd="1" destOrd="0" presId="urn:microsoft.com/office/officeart/2005/8/layout/hierarchy2"/>
    <dgm:cxn modelId="{3B79C4CE-33F7-354F-B7BF-16139B7B7DB3}" type="presParOf" srcId="{01606D88-9CBE-1C4E-A615-8D5347920B9F}" destId="{9B80F69A-A901-484B-BB53-8953C5B7F4C0}" srcOrd="2" destOrd="0" presId="urn:microsoft.com/office/officeart/2005/8/layout/hierarchy2"/>
    <dgm:cxn modelId="{729CB83D-467F-E147-A788-1138B476AF61}" type="presParOf" srcId="{9B80F69A-A901-484B-BB53-8953C5B7F4C0}" destId="{81C9FD28-6CFB-5947-BA26-2A04B7F7D673}" srcOrd="0" destOrd="0" presId="urn:microsoft.com/office/officeart/2005/8/layout/hierarchy2"/>
    <dgm:cxn modelId="{A9148A02-53D7-FC47-B309-0BEDB90149CB}" type="presParOf" srcId="{01606D88-9CBE-1C4E-A615-8D5347920B9F}" destId="{D3358810-7B20-B94C-8F26-7D3A3FA99C9D}" srcOrd="3" destOrd="0" presId="urn:microsoft.com/office/officeart/2005/8/layout/hierarchy2"/>
    <dgm:cxn modelId="{15E3B3F9-8778-3E47-8304-44E7D7879402}" type="presParOf" srcId="{D3358810-7B20-B94C-8F26-7D3A3FA99C9D}" destId="{47D0BE07-15B7-9B4D-9AC4-7C277BF5FE6A}" srcOrd="0" destOrd="0" presId="urn:microsoft.com/office/officeart/2005/8/layout/hierarchy2"/>
    <dgm:cxn modelId="{BA2E0A11-6D3B-CE4D-990D-DDE3B8A4C24D}" type="presParOf" srcId="{D3358810-7B20-B94C-8F26-7D3A3FA99C9D}" destId="{876FF2BA-4112-9642-BE1D-210E52AEE186}" srcOrd="1" destOrd="0" presId="urn:microsoft.com/office/officeart/2005/8/layout/hierarchy2"/>
    <dgm:cxn modelId="{92D68E0E-86F8-114E-ADC7-95909F6000E1}" type="presParOf" srcId="{876FF2BA-4112-9642-BE1D-210E52AEE186}" destId="{D53D0402-5E48-F141-B97E-21A5C829C414}" srcOrd="0" destOrd="0" presId="urn:microsoft.com/office/officeart/2005/8/layout/hierarchy2"/>
    <dgm:cxn modelId="{788FBAA9-B303-6242-BDD3-38498CFCE8A1}" type="presParOf" srcId="{D53D0402-5E48-F141-B97E-21A5C829C414}" destId="{640A2936-1A08-0D44-AA0C-9C0B61BCE0C2}" srcOrd="0" destOrd="0" presId="urn:microsoft.com/office/officeart/2005/8/layout/hierarchy2"/>
    <dgm:cxn modelId="{CE1308FB-BC3C-4B4F-A8F6-50CF46A921E6}" type="presParOf" srcId="{876FF2BA-4112-9642-BE1D-210E52AEE186}" destId="{5830B1C9-B52A-CD40-BE1C-BEC3AFB63152}" srcOrd="1" destOrd="0" presId="urn:microsoft.com/office/officeart/2005/8/layout/hierarchy2"/>
    <dgm:cxn modelId="{8584C6E9-FA39-CF47-AABA-08D4289F1FFC}" type="presParOf" srcId="{5830B1C9-B52A-CD40-BE1C-BEC3AFB63152}" destId="{D543852B-1DA3-BC47-80BB-FE7D627F4EFC}" srcOrd="0" destOrd="0" presId="urn:microsoft.com/office/officeart/2005/8/layout/hierarchy2"/>
    <dgm:cxn modelId="{172FD450-3838-EA4E-B5C6-4D709BE031A4}" type="presParOf" srcId="{5830B1C9-B52A-CD40-BE1C-BEC3AFB63152}" destId="{3BBA99DC-F05F-874C-820D-4AE505FDE599}" srcOrd="1" destOrd="0" presId="urn:microsoft.com/office/officeart/2005/8/layout/hierarchy2"/>
    <dgm:cxn modelId="{1906E38A-A63C-404B-81B2-F45BD0AA6FD9}" type="presParOf" srcId="{876FF2BA-4112-9642-BE1D-210E52AEE186}" destId="{8BC2F485-BAB2-2844-8FF1-ADF32884CF4D}" srcOrd="2" destOrd="0" presId="urn:microsoft.com/office/officeart/2005/8/layout/hierarchy2"/>
    <dgm:cxn modelId="{F9B8E6EF-C4AF-9644-BC96-A81A9CC1EA0B}" type="presParOf" srcId="{8BC2F485-BAB2-2844-8FF1-ADF32884CF4D}" destId="{14DD3AD5-FB23-FC45-8101-C5D514377BFB}" srcOrd="0" destOrd="0" presId="urn:microsoft.com/office/officeart/2005/8/layout/hierarchy2"/>
    <dgm:cxn modelId="{677A0F4A-6FC1-BF4F-9976-C04057F667B3}" type="presParOf" srcId="{876FF2BA-4112-9642-BE1D-210E52AEE186}" destId="{C1904DED-B3C6-DB4F-9C35-2F48894813C2}" srcOrd="3" destOrd="0" presId="urn:microsoft.com/office/officeart/2005/8/layout/hierarchy2"/>
    <dgm:cxn modelId="{47FD70B2-32AA-AF4C-8B83-94D6A03BD140}" type="presParOf" srcId="{C1904DED-B3C6-DB4F-9C35-2F48894813C2}" destId="{CFEE40A1-66C6-F845-A068-9E89C62A3DA0}" srcOrd="0" destOrd="0" presId="urn:microsoft.com/office/officeart/2005/8/layout/hierarchy2"/>
    <dgm:cxn modelId="{AEA5BEB8-5E66-D94A-BE7C-F0B4EC729BEF}" type="presParOf" srcId="{C1904DED-B3C6-DB4F-9C35-2F48894813C2}" destId="{E65CBA90-A523-3448-9841-2E7E6F2050C6}" srcOrd="1" destOrd="0" presId="urn:microsoft.com/office/officeart/2005/8/layout/hierarchy2"/>
    <dgm:cxn modelId="{9D770665-FE99-2147-94F6-2F0ACD009721}" type="presParOf" srcId="{C6757031-1DF9-3449-9520-5D98AD1F0A51}" destId="{8E1F7B2B-94A3-F248-96AE-F64A907FA8A2}" srcOrd="2" destOrd="0" presId="urn:microsoft.com/office/officeart/2005/8/layout/hierarchy2"/>
    <dgm:cxn modelId="{6B7118DB-76F4-204A-B23A-7D74442EB47B}" type="presParOf" srcId="{8E1F7B2B-94A3-F248-96AE-F64A907FA8A2}" destId="{FD20BAD1-7D07-4847-A1BE-C7F7A4F5ADB1}" srcOrd="0" destOrd="0" presId="urn:microsoft.com/office/officeart/2005/8/layout/hierarchy2"/>
    <dgm:cxn modelId="{30CE02C5-6759-8747-AC83-A4182DE2FEED}" type="presParOf" srcId="{C6757031-1DF9-3449-9520-5D98AD1F0A51}" destId="{D79DC08E-9EC6-0F43-AE25-367D12104696}" srcOrd="3" destOrd="0" presId="urn:microsoft.com/office/officeart/2005/8/layout/hierarchy2"/>
    <dgm:cxn modelId="{C5F9F15C-A3A4-894C-B989-4A7F8BA5F2FF}" type="presParOf" srcId="{D79DC08E-9EC6-0F43-AE25-367D12104696}" destId="{0833AAE1-BB8A-724B-8661-71F16E02D454}" srcOrd="0" destOrd="0" presId="urn:microsoft.com/office/officeart/2005/8/layout/hierarchy2"/>
    <dgm:cxn modelId="{BA7BFC61-2701-FB4A-9078-42A0F5D9E954}" type="presParOf" srcId="{D79DC08E-9EC6-0F43-AE25-367D12104696}" destId="{2C4DC5A0-2932-6442-8B88-EC69C36632F0}" srcOrd="1" destOrd="0" presId="urn:microsoft.com/office/officeart/2005/8/layout/hierarchy2"/>
    <dgm:cxn modelId="{473A1642-229A-9043-B442-9C3355C86564}" type="presParOf" srcId="{2C4DC5A0-2932-6442-8B88-EC69C36632F0}" destId="{B75E5A35-0BFF-FB40-82A2-C68D1C7FD2A4}" srcOrd="0" destOrd="0" presId="urn:microsoft.com/office/officeart/2005/8/layout/hierarchy2"/>
    <dgm:cxn modelId="{8FB09A46-A27F-724A-8107-CF9033179B3A}" type="presParOf" srcId="{B75E5A35-0BFF-FB40-82A2-C68D1C7FD2A4}" destId="{828FF7D0-DCBF-834D-A668-3A8FD62FBFCA}" srcOrd="0" destOrd="0" presId="urn:microsoft.com/office/officeart/2005/8/layout/hierarchy2"/>
    <dgm:cxn modelId="{74E036F1-D799-7E44-B22A-7AD67575208E}" type="presParOf" srcId="{2C4DC5A0-2932-6442-8B88-EC69C36632F0}" destId="{95AF4059-C37A-F648-B3A4-E3C5BBC1F838}" srcOrd="1" destOrd="0" presId="urn:microsoft.com/office/officeart/2005/8/layout/hierarchy2"/>
    <dgm:cxn modelId="{233CB1C6-A717-5A4B-803D-510959E11F03}" type="presParOf" srcId="{95AF4059-C37A-F648-B3A4-E3C5BBC1F838}" destId="{4642CA82-5CFF-2F4C-B37B-6522C2CB3F8E}" srcOrd="0" destOrd="0" presId="urn:microsoft.com/office/officeart/2005/8/layout/hierarchy2"/>
    <dgm:cxn modelId="{5FD9D66E-27D8-554D-89D6-8B06CDB59FFE}" type="presParOf" srcId="{95AF4059-C37A-F648-B3A4-E3C5BBC1F838}" destId="{A6BD8BA1-9186-9945-8A5B-613B47307422}" srcOrd="1" destOrd="0" presId="urn:microsoft.com/office/officeart/2005/8/layout/hierarchy2"/>
    <dgm:cxn modelId="{39280028-692C-184E-A0D2-9BC29380A6B6}" type="presParOf" srcId="{A6BD8BA1-9186-9945-8A5B-613B47307422}" destId="{390BC5B4-E531-4B43-A14A-C76B4A6AC790}" srcOrd="0" destOrd="0" presId="urn:microsoft.com/office/officeart/2005/8/layout/hierarchy2"/>
    <dgm:cxn modelId="{4EC8788A-F510-2546-90A3-16E67F069D59}" type="presParOf" srcId="{390BC5B4-E531-4B43-A14A-C76B4A6AC790}" destId="{FF89A291-4FDA-AE42-8909-A902B2B6A063}" srcOrd="0" destOrd="0" presId="urn:microsoft.com/office/officeart/2005/8/layout/hierarchy2"/>
    <dgm:cxn modelId="{5EF6DC06-6B8D-C048-88CC-237165576DB6}" type="presParOf" srcId="{A6BD8BA1-9186-9945-8A5B-613B47307422}" destId="{40DD5F25-852D-0744-B828-E84F81475F07}" srcOrd="1" destOrd="0" presId="urn:microsoft.com/office/officeart/2005/8/layout/hierarchy2"/>
    <dgm:cxn modelId="{9B67A620-592D-B147-8337-D2E88F13DFBC}" type="presParOf" srcId="{40DD5F25-852D-0744-B828-E84F81475F07}" destId="{0CF5A629-5209-4A4C-BBB2-85D2575E0DBC}" srcOrd="0" destOrd="0" presId="urn:microsoft.com/office/officeart/2005/8/layout/hierarchy2"/>
    <dgm:cxn modelId="{1A9E2EB4-A2AC-6549-AA9B-2578278C7204}" type="presParOf" srcId="{40DD5F25-852D-0744-B828-E84F81475F07}" destId="{9C6FD71D-E232-C640-9B71-0EADF3D81970}" srcOrd="1" destOrd="0" presId="urn:microsoft.com/office/officeart/2005/8/layout/hierarchy2"/>
    <dgm:cxn modelId="{3BBF8FB4-004D-2246-A946-2C339EDCB9D1}" type="presParOf" srcId="{A6BD8BA1-9186-9945-8A5B-613B47307422}" destId="{42E730BB-4ACD-C24D-A2A4-B0039EEC8305}" srcOrd="2" destOrd="0" presId="urn:microsoft.com/office/officeart/2005/8/layout/hierarchy2"/>
    <dgm:cxn modelId="{83EDFEB0-98D9-D24C-9577-D9EE1B61E30D}" type="presParOf" srcId="{42E730BB-4ACD-C24D-A2A4-B0039EEC8305}" destId="{09EF6805-CB3D-CB40-9DD8-062594BA2BE7}" srcOrd="0" destOrd="0" presId="urn:microsoft.com/office/officeart/2005/8/layout/hierarchy2"/>
    <dgm:cxn modelId="{C35FE409-0174-7C42-BFC7-790B3BE91F05}" type="presParOf" srcId="{A6BD8BA1-9186-9945-8A5B-613B47307422}" destId="{2E5EE801-B512-D140-BA91-1FF6E69267D6}" srcOrd="3" destOrd="0" presId="urn:microsoft.com/office/officeart/2005/8/layout/hierarchy2"/>
    <dgm:cxn modelId="{6D75801F-196D-EE4E-B1D2-7E48230A4F60}" type="presParOf" srcId="{2E5EE801-B512-D140-BA91-1FF6E69267D6}" destId="{2D9E95FF-E059-F74B-A6F8-C691CE8EF28C}" srcOrd="0" destOrd="0" presId="urn:microsoft.com/office/officeart/2005/8/layout/hierarchy2"/>
    <dgm:cxn modelId="{F3426BCB-F2E1-1740-842E-372D36E76EB8}" type="presParOf" srcId="{2E5EE801-B512-D140-BA91-1FF6E69267D6}" destId="{110A5FEE-8C78-C04C-ADFC-E398BF55D121}" srcOrd="1" destOrd="0" presId="urn:microsoft.com/office/officeart/2005/8/layout/hierarchy2"/>
    <dgm:cxn modelId="{04C388EF-0A86-5E4F-8FF5-71AB19A72068}" type="presParOf" srcId="{2C4DC5A0-2932-6442-8B88-EC69C36632F0}" destId="{39A31F3D-E984-7145-9042-08B6ABF27481}" srcOrd="2" destOrd="0" presId="urn:microsoft.com/office/officeart/2005/8/layout/hierarchy2"/>
    <dgm:cxn modelId="{289BD891-0F45-1E43-BDCD-52726C9A9108}" type="presParOf" srcId="{39A31F3D-E984-7145-9042-08B6ABF27481}" destId="{A6C9C93C-D40D-934A-BA4B-486302019FEC}" srcOrd="0" destOrd="0" presId="urn:microsoft.com/office/officeart/2005/8/layout/hierarchy2"/>
    <dgm:cxn modelId="{72BBFF74-723B-F445-8E63-27E36DEBE386}" type="presParOf" srcId="{2C4DC5A0-2932-6442-8B88-EC69C36632F0}" destId="{AF905FE6-880B-064A-8788-3DA72B5C1C4A}" srcOrd="3" destOrd="0" presId="urn:microsoft.com/office/officeart/2005/8/layout/hierarchy2"/>
    <dgm:cxn modelId="{20F48B44-E552-1142-9C1C-0852CBCDB0F5}" type="presParOf" srcId="{AF905FE6-880B-064A-8788-3DA72B5C1C4A}" destId="{B829DC47-8994-1941-AF32-AD4A21FB7103}" srcOrd="0" destOrd="0" presId="urn:microsoft.com/office/officeart/2005/8/layout/hierarchy2"/>
    <dgm:cxn modelId="{21F0A1F2-C64E-784C-A76C-0EB81CFC63FD}" type="presParOf" srcId="{AF905FE6-880B-064A-8788-3DA72B5C1C4A}" destId="{B0EA58AB-EA0E-3244-AFA6-4F35C6F23BB1}" srcOrd="1" destOrd="0" presId="urn:microsoft.com/office/officeart/2005/8/layout/hierarchy2"/>
    <dgm:cxn modelId="{4B11D91D-2111-494F-B5C0-B9703AF86182}" type="presParOf" srcId="{B0EA58AB-EA0E-3244-AFA6-4F35C6F23BB1}" destId="{D78C5635-EF59-8549-BF74-ECB94BCF705E}" srcOrd="0" destOrd="0" presId="urn:microsoft.com/office/officeart/2005/8/layout/hierarchy2"/>
    <dgm:cxn modelId="{634F295A-03A2-0347-924B-2F91C3798980}" type="presParOf" srcId="{D78C5635-EF59-8549-BF74-ECB94BCF705E}" destId="{F2A5DC3F-306D-684D-BF68-EC43AFCF1081}" srcOrd="0" destOrd="0" presId="urn:microsoft.com/office/officeart/2005/8/layout/hierarchy2"/>
    <dgm:cxn modelId="{51702801-9246-084C-BB4E-480DC693423D}" type="presParOf" srcId="{B0EA58AB-EA0E-3244-AFA6-4F35C6F23BB1}" destId="{108155EA-75E3-ED45-9A29-518833B86FAA}" srcOrd="1" destOrd="0" presId="urn:microsoft.com/office/officeart/2005/8/layout/hierarchy2"/>
    <dgm:cxn modelId="{48924821-881A-174B-94F0-0DF2367A5CE4}" type="presParOf" srcId="{108155EA-75E3-ED45-9A29-518833B86FAA}" destId="{4CCF70B7-AC41-D443-BC00-F6D4172563E5}" srcOrd="0" destOrd="0" presId="urn:microsoft.com/office/officeart/2005/8/layout/hierarchy2"/>
    <dgm:cxn modelId="{DA9312E8-A1EF-A843-A7BD-9FB6C2C1EFEC}" type="presParOf" srcId="{108155EA-75E3-ED45-9A29-518833B86FAA}" destId="{E956208C-EDE9-7441-9ECB-63A875C42418}" srcOrd="1" destOrd="0" presId="urn:microsoft.com/office/officeart/2005/8/layout/hierarchy2"/>
    <dgm:cxn modelId="{2080FD81-A30D-CC4E-B650-084ED68DEA23}" type="presParOf" srcId="{B0EA58AB-EA0E-3244-AFA6-4F35C6F23BB1}" destId="{9DFD25B8-5915-2445-82DE-8D994DEB7426}" srcOrd="2" destOrd="0" presId="urn:microsoft.com/office/officeart/2005/8/layout/hierarchy2"/>
    <dgm:cxn modelId="{872D5885-045F-B54C-B968-428ED1D2F639}" type="presParOf" srcId="{9DFD25B8-5915-2445-82DE-8D994DEB7426}" destId="{904F7AB8-DCCC-FB46-9AB2-A89102127920}" srcOrd="0" destOrd="0" presId="urn:microsoft.com/office/officeart/2005/8/layout/hierarchy2"/>
    <dgm:cxn modelId="{AECBF7E3-0DBF-C54E-96AD-C7C1099BE5A7}" type="presParOf" srcId="{B0EA58AB-EA0E-3244-AFA6-4F35C6F23BB1}" destId="{B89DA633-DC3C-2A45-A882-AB1F19B07988}" srcOrd="3" destOrd="0" presId="urn:microsoft.com/office/officeart/2005/8/layout/hierarchy2"/>
    <dgm:cxn modelId="{AF968626-7BD9-3B41-952E-12020C7CE296}" type="presParOf" srcId="{B89DA633-DC3C-2A45-A882-AB1F19B07988}" destId="{F2C60090-37DF-F345-8C62-5DEF7B6AD530}" srcOrd="0" destOrd="0" presId="urn:microsoft.com/office/officeart/2005/8/layout/hierarchy2"/>
    <dgm:cxn modelId="{E584BEF3-DF7C-7442-8975-9439F304CE79}" type="presParOf" srcId="{B89DA633-DC3C-2A45-A882-AB1F19B07988}" destId="{095B1DE8-D6A1-9444-BD5E-7BAD65C065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BB312D-165A-854C-AB36-F1BC0AC86EF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ACB00-5CB9-434F-9956-62C37A734BD7}">
      <dgm:prSet phldrT="[Text]"/>
      <dgm:spPr/>
      <dgm:t>
        <a:bodyPr/>
        <a:lstStyle/>
        <a:p>
          <a:r>
            <a:rPr lang="en-US" dirty="0" smtClean="0"/>
            <a:t>PDE Cache</a:t>
          </a:r>
          <a:endParaRPr lang="en-US" dirty="0"/>
        </a:p>
      </dgm:t>
    </dgm:pt>
    <dgm:pt modelId="{E61C5731-C4BA-094E-BDE5-899405253C25}" type="parTrans" cxnId="{3A0B2188-802B-7C42-95E4-4F8480C08D6B}">
      <dgm:prSet/>
      <dgm:spPr/>
      <dgm:t>
        <a:bodyPr/>
        <a:lstStyle/>
        <a:p>
          <a:endParaRPr lang="en-US"/>
        </a:p>
      </dgm:t>
    </dgm:pt>
    <dgm:pt modelId="{3CCF45BF-6A1A-D846-AC7C-4EFDE5477D42}" type="sibTrans" cxnId="{3A0B2188-802B-7C42-95E4-4F8480C08D6B}">
      <dgm:prSet/>
      <dgm:spPr/>
      <dgm:t>
        <a:bodyPr/>
        <a:lstStyle/>
        <a:p>
          <a:endParaRPr lang="en-US"/>
        </a:p>
      </dgm:t>
    </dgm:pt>
    <dgm:pt modelId="{FB79FE24-E0FE-8B4E-98A8-30111A36BAFB}" type="pres">
      <dgm:prSet presAssocID="{D5BB312D-165A-854C-AB36-F1BC0AC86E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28E252-1695-4B44-AD37-292FC4F7303F}" type="pres">
      <dgm:prSet presAssocID="{571ACB00-5CB9-434F-9956-62C37A734BD7}" presName="root1" presStyleCnt="0"/>
      <dgm:spPr/>
    </dgm:pt>
    <dgm:pt modelId="{A95DB4F7-79A9-9C46-B2CB-99EC1846EDD2}" type="pres">
      <dgm:prSet presAssocID="{571ACB00-5CB9-434F-9956-62C37A734BD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ED643-1C62-A14A-8BF8-7CECBD0D7D16}" type="pres">
      <dgm:prSet presAssocID="{571ACB00-5CB9-434F-9956-62C37A734BD7}" presName="level2hierChild" presStyleCnt="0"/>
      <dgm:spPr/>
    </dgm:pt>
  </dgm:ptLst>
  <dgm:cxnLst>
    <dgm:cxn modelId="{B122E549-63D4-164B-BF07-BF3E5672B3A1}" type="presOf" srcId="{571ACB00-5CB9-434F-9956-62C37A734BD7}" destId="{A95DB4F7-79A9-9C46-B2CB-99EC1846EDD2}" srcOrd="0" destOrd="0" presId="urn:microsoft.com/office/officeart/2005/8/layout/hierarchy2"/>
    <dgm:cxn modelId="{17C80ABE-EB4F-1344-BBEE-363E6A948398}" type="presOf" srcId="{D5BB312D-165A-854C-AB36-F1BC0AC86EFA}" destId="{FB79FE24-E0FE-8B4E-98A8-30111A36BAFB}" srcOrd="0" destOrd="0" presId="urn:microsoft.com/office/officeart/2005/8/layout/hierarchy2"/>
    <dgm:cxn modelId="{3A0B2188-802B-7C42-95E4-4F8480C08D6B}" srcId="{D5BB312D-165A-854C-AB36-F1BC0AC86EFA}" destId="{571ACB00-5CB9-434F-9956-62C37A734BD7}" srcOrd="0" destOrd="0" parTransId="{E61C5731-C4BA-094E-BDE5-899405253C25}" sibTransId="{3CCF45BF-6A1A-D846-AC7C-4EFDE5477D42}"/>
    <dgm:cxn modelId="{156CAC89-C664-854D-9987-620B21DF00E4}" type="presParOf" srcId="{FB79FE24-E0FE-8B4E-98A8-30111A36BAFB}" destId="{FB28E252-1695-4B44-AD37-292FC4F7303F}" srcOrd="0" destOrd="0" presId="urn:microsoft.com/office/officeart/2005/8/layout/hierarchy2"/>
    <dgm:cxn modelId="{19D2FDDF-C1F7-9947-888A-31C38E40B593}" type="presParOf" srcId="{FB28E252-1695-4B44-AD37-292FC4F7303F}" destId="{A95DB4F7-79A9-9C46-B2CB-99EC1846EDD2}" srcOrd="0" destOrd="0" presId="urn:microsoft.com/office/officeart/2005/8/layout/hierarchy2"/>
    <dgm:cxn modelId="{24ABCD7B-5A6C-7C4B-BA07-95A886AD30C6}" type="presParOf" srcId="{FB28E252-1695-4B44-AD37-292FC4F7303F}" destId="{F27ED643-1C62-A14A-8BF8-7CECBD0D7D1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DE3760A-1BEF-194B-80AF-7B9EC652D98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82344-F083-A944-AF9E-6262F9A050C6}">
      <dgm:prSet phldrT="[Text]"/>
      <dgm:spPr/>
      <dgm:t>
        <a:bodyPr/>
        <a:lstStyle/>
        <a:p>
          <a:r>
            <a:rPr lang="en-US" dirty="0" smtClean="0"/>
            <a:t>EPT PML4</a:t>
          </a:r>
          <a:endParaRPr lang="en-US" dirty="0"/>
        </a:p>
      </dgm:t>
    </dgm:pt>
    <dgm:pt modelId="{6A4BDE55-87F4-A34A-80FB-9AA646ED1FE4}" type="parTrans" cxnId="{B6B52191-6AF7-AF44-B226-3EE189FF01B5}">
      <dgm:prSet/>
      <dgm:spPr/>
      <dgm:t>
        <a:bodyPr/>
        <a:lstStyle/>
        <a:p>
          <a:endParaRPr lang="en-US"/>
        </a:p>
      </dgm:t>
    </dgm:pt>
    <dgm:pt modelId="{F03F9414-679D-9445-B685-E5A3D53FCA67}" type="sibTrans" cxnId="{B6B52191-6AF7-AF44-B226-3EE189FF01B5}">
      <dgm:prSet/>
      <dgm:spPr/>
      <dgm:t>
        <a:bodyPr/>
        <a:lstStyle/>
        <a:p>
          <a:endParaRPr lang="en-US"/>
        </a:p>
      </dgm:t>
    </dgm:pt>
    <dgm:pt modelId="{03A0C4E1-FF33-8745-B490-2D1D916D1FFA}">
      <dgm:prSet phldrT="[Text]"/>
      <dgm:spPr/>
      <dgm:t>
        <a:bodyPr/>
        <a:lstStyle/>
        <a:p>
          <a:r>
            <a:rPr lang="en-US" dirty="0" smtClean="0"/>
            <a:t>EPT PDPT</a:t>
          </a:r>
          <a:endParaRPr lang="en-US" dirty="0"/>
        </a:p>
      </dgm:t>
    </dgm:pt>
    <dgm:pt modelId="{FBFAA9B3-442B-9840-A7BF-36E3F2ADB84A}" type="parTrans" cxnId="{A10E24FB-444D-4C42-9280-0E7C460BDAEC}">
      <dgm:prSet/>
      <dgm:spPr/>
      <dgm:t>
        <a:bodyPr/>
        <a:lstStyle/>
        <a:p>
          <a:endParaRPr lang="en-US"/>
        </a:p>
      </dgm:t>
    </dgm:pt>
    <dgm:pt modelId="{26D8CF8B-5284-D94B-AFE5-11DFDE468535}" type="sibTrans" cxnId="{A10E24FB-444D-4C42-9280-0E7C460BDAEC}">
      <dgm:prSet/>
      <dgm:spPr/>
      <dgm:t>
        <a:bodyPr/>
        <a:lstStyle/>
        <a:p>
          <a:endParaRPr lang="en-US"/>
        </a:p>
      </dgm:t>
    </dgm:pt>
    <dgm:pt modelId="{2A78D4A7-465B-1348-99C0-DC7E703743A5}">
      <dgm:prSet phldrT="[Text]"/>
      <dgm:spPr/>
      <dgm:t>
        <a:bodyPr/>
        <a:lstStyle/>
        <a:p>
          <a:r>
            <a:rPr lang="en-US" dirty="0" smtClean="0"/>
            <a:t>EPT PD</a:t>
          </a:r>
          <a:endParaRPr lang="en-US" dirty="0"/>
        </a:p>
      </dgm:t>
    </dgm:pt>
    <dgm:pt modelId="{747C647F-5955-FD47-A058-E098E5F01CDF}" type="parTrans" cxnId="{46179347-CD13-A349-9A0B-4D8DC590BAA4}">
      <dgm:prSet/>
      <dgm:spPr/>
      <dgm:t>
        <a:bodyPr/>
        <a:lstStyle/>
        <a:p>
          <a:endParaRPr lang="en-US"/>
        </a:p>
      </dgm:t>
    </dgm:pt>
    <dgm:pt modelId="{76E86A08-6FED-3546-991F-87CA43B69D3F}" type="sibTrans" cxnId="{46179347-CD13-A349-9A0B-4D8DC590BAA4}">
      <dgm:prSet/>
      <dgm:spPr/>
      <dgm:t>
        <a:bodyPr/>
        <a:lstStyle/>
        <a:p>
          <a:endParaRPr lang="en-US"/>
        </a:p>
      </dgm:t>
    </dgm:pt>
    <dgm:pt modelId="{4DEADADB-1835-124E-BA09-5FCE40779B7B}">
      <dgm:prSet phldrT="[Text]"/>
      <dgm:spPr/>
      <dgm:t>
        <a:bodyPr/>
        <a:lstStyle/>
        <a:p>
          <a:r>
            <a:rPr lang="en-US" dirty="0" smtClean="0"/>
            <a:t>EPT PD</a:t>
          </a:r>
          <a:endParaRPr lang="en-US" dirty="0"/>
        </a:p>
      </dgm:t>
    </dgm:pt>
    <dgm:pt modelId="{6B23FEC6-5EF6-404A-B13A-AEB0B32E7BBB}" type="parTrans" cxnId="{E5EFDD53-E224-3842-B51C-0E82FA76C4C1}">
      <dgm:prSet/>
      <dgm:spPr/>
      <dgm:t>
        <a:bodyPr/>
        <a:lstStyle/>
        <a:p>
          <a:endParaRPr lang="en-US"/>
        </a:p>
      </dgm:t>
    </dgm:pt>
    <dgm:pt modelId="{847EF95F-93CE-854E-A1E0-3E571E02149D}" type="sibTrans" cxnId="{E5EFDD53-E224-3842-B51C-0E82FA76C4C1}">
      <dgm:prSet/>
      <dgm:spPr/>
      <dgm:t>
        <a:bodyPr/>
        <a:lstStyle/>
        <a:p>
          <a:endParaRPr lang="en-US"/>
        </a:p>
      </dgm:t>
    </dgm:pt>
    <dgm:pt modelId="{AEA4A0DE-7C34-5648-BEF3-607803FD6DE0}">
      <dgm:prSet phldrT="[Text]"/>
      <dgm:spPr/>
      <dgm:t>
        <a:bodyPr/>
        <a:lstStyle/>
        <a:p>
          <a:r>
            <a:rPr lang="en-US" dirty="0" smtClean="0"/>
            <a:t>EPT PDPT</a:t>
          </a:r>
          <a:endParaRPr lang="en-US" dirty="0"/>
        </a:p>
      </dgm:t>
    </dgm:pt>
    <dgm:pt modelId="{DD94D231-C5EE-9446-9376-BE68AC6CC127}" type="parTrans" cxnId="{67E2B176-FEA7-C747-99F7-23FC265F38B6}">
      <dgm:prSet/>
      <dgm:spPr/>
      <dgm:t>
        <a:bodyPr/>
        <a:lstStyle/>
        <a:p>
          <a:endParaRPr lang="en-US"/>
        </a:p>
      </dgm:t>
    </dgm:pt>
    <dgm:pt modelId="{7F8E0870-863A-304D-9948-AB7E0B5595A3}" type="sibTrans" cxnId="{67E2B176-FEA7-C747-99F7-23FC265F38B6}">
      <dgm:prSet/>
      <dgm:spPr/>
      <dgm:t>
        <a:bodyPr/>
        <a:lstStyle/>
        <a:p>
          <a:endParaRPr lang="en-US"/>
        </a:p>
      </dgm:t>
    </dgm:pt>
    <dgm:pt modelId="{14B40E3E-37CE-6E4D-A8E7-A97E4F17FC62}">
      <dgm:prSet phldrT="[Text]"/>
      <dgm:spPr/>
      <dgm:t>
        <a:bodyPr/>
        <a:lstStyle/>
        <a:p>
          <a:r>
            <a:rPr lang="en-US" dirty="0" smtClean="0"/>
            <a:t>EPT PD</a:t>
          </a:r>
          <a:endParaRPr lang="en-US" dirty="0"/>
        </a:p>
      </dgm:t>
    </dgm:pt>
    <dgm:pt modelId="{5B0D64F6-D3BB-6C45-B221-FBE68F720004}" type="parTrans" cxnId="{E8F96501-53E3-0141-8F54-3CB24350947F}">
      <dgm:prSet/>
      <dgm:spPr/>
      <dgm:t>
        <a:bodyPr/>
        <a:lstStyle/>
        <a:p>
          <a:endParaRPr lang="en-US"/>
        </a:p>
      </dgm:t>
    </dgm:pt>
    <dgm:pt modelId="{F1BFC6E4-9AAB-D64C-905D-ABBEEE81F381}" type="sibTrans" cxnId="{E8F96501-53E3-0141-8F54-3CB24350947F}">
      <dgm:prSet/>
      <dgm:spPr/>
      <dgm:t>
        <a:bodyPr/>
        <a:lstStyle/>
        <a:p>
          <a:endParaRPr lang="en-US"/>
        </a:p>
      </dgm:t>
    </dgm:pt>
    <dgm:pt modelId="{36DADEC8-FA8F-614C-8371-BEFD767B0634}">
      <dgm:prSet/>
      <dgm:spPr/>
      <dgm:t>
        <a:bodyPr/>
        <a:lstStyle/>
        <a:p>
          <a:r>
            <a:rPr lang="en-US" dirty="0" smtClean="0"/>
            <a:t>EPT PT</a:t>
          </a:r>
          <a:endParaRPr lang="en-US" dirty="0"/>
        </a:p>
      </dgm:t>
    </dgm:pt>
    <dgm:pt modelId="{41F91E38-1FB5-364F-B124-E6326C7BF163}" type="parTrans" cxnId="{33029F11-2421-E146-B716-87B1292BA2DE}">
      <dgm:prSet/>
      <dgm:spPr/>
      <dgm:t>
        <a:bodyPr/>
        <a:lstStyle/>
        <a:p>
          <a:endParaRPr lang="en-US"/>
        </a:p>
      </dgm:t>
    </dgm:pt>
    <dgm:pt modelId="{69658D3C-B9B7-304E-870C-4F953B5F2F27}" type="sibTrans" cxnId="{33029F11-2421-E146-B716-87B1292BA2DE}">
      <dgm:prSet/>
      <dgm:spPr/>
      <dgm:t>
        <a:bodyPr/>
        <a:lstStyle/>
        <a:p>
          <a:endParaRPr lang="en-US"/>
        </a:p>
      </dgm:t>
    </dgm:pt>
    <dgm:pt modelId="{B25B723C-E7B2-4E44-9790-CFEDFD678C90}">
      <dgm:prSet/>
      <dgm:spPr/>
      <dgm:t>
        <a:bodyPr/>
        <a:lstStyle/>
        <a:p>
          <a:r>
            <a:rPr lang="en-US" dirty="0" smtClean="0"/>
            <a:t>EPT PT</a:t>
          </a:r>
          <a:endParaRPr lang="en-US" dirty="0"/>
        </a:p>
      </dgm:t>
    </dgm:pt>
    <dgm:pt modelId="{0BE9E5DD-B268-2B45-AE77-D3853C277080}" type="parTrans" cxnId="{0138D6DB-C16E-1240-A0CD-2E5180373574}">
      <dgm:prSet/>
      <dgm:spPr/>
      <dgm:t>
        <a:bodyPr/>
        <a:lstStyle/>
        <a:p>
          <a:endParaRPr lang="en-US"/>
        </a:p>
      </dgm:t>
    </dgm:pt>
    <dgm:pt modelId="{49D375BD-0AA9-404F-A0ED-9E13B8BF1034}" type="sibTrans" cxnId="{0138D6DB-C16E-1240-A0CD-2E5180373574}">
      <dgm:prSet/>
      <dgm:spPr/>
      <dgm:t>
        <a:bodyPr/>
        <a:lstStyle/>
        <a:p>
          <a:endParaRPr lang="en-US"/>
        </a:p>
      </dgm:t>
    </dgm:pt>
    <dgm:pt modelId="{E677509A-FBBF-074E-9286-E1BA4583CF90}">
      <dgm:prSet phldrT="[Text]"/>
      <dgm:spPr/>
      <dgm:t>
        <a:bodyPr/>
        <a:lstStyle/>
        <a:p>
          <a:r>
            <a:rPr lang="en-US" dirty="0" smtClean="0"/>
            <a:t>EPT PD</a:t>
          </a:r>
          <a:endParaRPr lang="en-US" dirty="0"/>
        </a:p>
      </dgm:t>
    </dgm:pt>
    <dgm:pt modelId="{13C5FAE9-113A-AA4C-A6A6-9BCF3FBD8C90}" type="parTrans" cxnId="{A029A163-0C98-2447-8396-1D730B1F6901}">
      <dgm:prSet/>
      <dgm:spPr/>
      <dgm:t>
        <a:bodyPr/>
        <a:lstStyle/>
        <a:p>
          <a:endParaRPr lang="en-US"/>
        </a:p>
      </dgm:t>
    </dgm:pt>
    <dgm:pt modelId="{43BEBBB3-E707-1549-8402-BE74442A40BE}" type="sibTrans" cxnId="{A029A163-0C98-2447-8396-1D730B1F6901}">
      <dgm:prSet/>
      <dgm:spPr/>
      <dgm:t>
        <a:bodyPr/>
        <a:lstStyle/>
        <a:p>
          <a:endParaRPr lang="en-US"/>
        </a:p>
      </dgm:t>
    </dgm:pt>
    <dgm:pt modelId="{236739D9-4452-024D-B083-077152E3B8E5}">
      <dgm:prSet phldrT="[Text]"/>
      <dgm:spPr/>
      <dgm:t>
        <a:bodyPr/>
        <a:lstStyle/>
        <a:p>
          <a:r>
            <a:rPr lang="en-US" dirty="0" smtClean="0"/>
            <a:t>EPT PT</a:t>
          </a:r>
          <a:endParaRPr lang="en-US" dirty="0"/>
        </a:p>
      </dgm:t>
    </dgm:pt>
    <dgm:pt modelId="{E4FB49C5-2264-AB4C-8235-EC179A2949F0}" type="parTrans" cxnId="{769A3C7D-47BB-3145-96A7-684C566E6BFD}">
      <dgm:prSet/>
      <dgm:spPr/>
      <dgm:t>
        <a:bodyPr/>
        <a:lstStyle/>
        <a:p>
          <a:endParaRPr lang="en-US"/>
        </a:p>
      </dgm:t>
    </dgm:pt>
    <dgm:pt modelId="{EF83D5E7-54FF-F942-B3E9-28AE73009148}" type="sibTrans" cxnId="{769A3C7D-47BB-3145-96A7-684C566E6BFD}">
      <dgm:prSet/>
      <dgm:spPr/>
      <dgm:t>
        <a:bodyPr/>
        <a:lstStyle/>
        <a:p>
          <a:endParaRPr lang="en-US"/>
        </a:p>
      </dgm:t>
    </dgm:pt>
    <dgm:pt modelId="{42C4BD48-55DC-174C-9198-D9BC627C9A05}">
      <dgm:prSet phldrT="[Text]"/>
      <dgm:spPr/>
      <dgm:t>
        <a:bodyPr/>
        <a:lstStyle/>
        <a:p>
          <a:r>
            <a:rPr lang="en-US" dirty="0" smtClean="0"/>
            <a:t>EPT PT</a:t>
          </a:r>
          <a:endParaRPr lang="en-US" dirty="0"/>
        </a:p>
      </dgm:t>
    </dgm:pt>
    <dgm:pt modelId="{6CA8EA2F-8003-B744-AF9C-01D501B110B5}" type="parTrans" cxnId="{8E752DAF-493F-5F45-9AA1-5667C1EF766A}">
      <dgm:prSet/>
      <dgm:spPr/>
      <dgm:t>
        <a:bodyPr/>
        <a:lstStyle/>
        <a:p>
          <a:endParaRPr lang="en-US"/>
        </a:p>
      </dgm:t>
    </dgm:pt>
    <dgm:pt modelId="{63F2D5C6-FCBF-A942-8E06-2F179D3AAFA2}" type="sibTrans" cxnId="{8E752DAF-493F-5F45-9AA1-5667C1EF766A}">
      <dgm:prSet/>
      <dgm:spPr/>
      <dgm:t>
        <a:bodyPr/>
        <a:lstStyle/>
        <a:p>
          <a:endParaRPr lang="en-US"/>
        </a:p>
      </dgm:t>
    </dgm:pt>
    <dgm:pt modelId="{694D12D4-9FDC-FA42-8678-A5CE4C118CC1}">
      <dgm:prSet phldrT="[Text]"/>
      <dgm:spPr/>
      <dgm:t>
        <a:bodyPr/>
        <a:lstStyle/>
        <a:p>
          <a:r>
            <a:rPr lang="en-US" dirty="0" smtClean="0"/>
            <a:t>EPT PT</a:t>
          </a:r>
          <a:endParaRPr lang="en-US" dirty="0"/>
        </a:p>
      </dgm:t>
    </dgm:pt>
    <dgm:pt modelId="{BBCC5238-842B-1248-B14C-65FC3D0BB84D}" type="parTrans" cxnId="{5EF6B0CC-4015-B949-AAD3-1CDB45A2DBA0}">
      <dgm:prSet/>
      <dgm:spPr/>
      <dgm:t>
        <a:bodyPr/>
        <a:lstStyle/>
        <a:p>
          <a:endParaRPr lang="en-US"/>
        </a:p>
      </dgm:t>
    </dgm:pt>
    <dgm:pt modelId="{B5452597-30A0-A148-9ABE-C155545A9B3C}" type="sibTrans" cxnId="{5EF6B0CC-4015-B949-AAD3-1CDB45A2DBA0}">
      <dgm:prSet/>
      <dgm:spPr/>
      <dgm:t>
        <a:bodyPr/>
        <a:lstStyle/>
        <a:p>
          <a:endParaRPr lang="en-US"/>
        </a:p>
      </dgm:t>
    </dgm:pt>
    <dgm:pt modelId="{3E8317FA-84E8-3F4F-984D-2B0AF74C3786}">
      <dgm:prSet phldrT="[Text]"/>
      <dgm:spPr/>
      <dgm:t>
        <a:bodyPr/>
        <a:lstStyle/>
        <a:p>
          <a:r>
            <a:rPr lang="en-US" dirty="0" smtClean="0"/>
            <a:t>EPT PT</a:t>
          </a:r>
          <a:endParaRPr lang="en-US" dirty="0"/>
        </a:p>
      </dgm:t>
    </dgm:pt>
    <dgm:pt modelId="{C9297D11-A350-874B-8C0C-FC15A36CA424}" type="parTrans" cxnId="{5DE34D89-F442-E043-8E23-A2E6687A58FC}">
      <dgm:prSet/>
      <dgm:spPr/>
      <dgm:t>
        <a:bodyPr/>
        <a:lstStyle/>
        <a:p>
          <a:endParaRPr lang="en-US"/>
        </a:p>
      </dgm:t>
    </dgm:pt>
    <dgm:pt modelId="{814B7F12-EDA7-184C-A68B-0F895E4D0277}" type="sibTrans" cxnId="{5DE34D89-F442-E043-8E23-A2E6687A58FC}">
      <dgm:prSet/>
      <dgm:spPr/>
      <dgm:t>
        <a:bodyPr/>
        <a:lstStyle/>
        <a:p>
          <a:endParaRPr lang="en-US"/>
        </a:p>
      </dgm:t>
    </dgm:pt>
    <dgm:pt modelId="{FD05E8C3-0B32-1E44-A66E-53224E5AB03D}">
      <dgm:prSet phldrT="[Text]"/>
      <dgm:spPr/>
      <dgm:t>
        <a:bodyPr/>
        <a:lstStyle/>
        <a:p>
          <a:r>
            <a:rPr lang="en-US" dirty="0" smtClean="0"/>
            <a:t>EPT PT</a:t>
          </a:r>
          <a:endParaRPr lang="en-US" dirty="0"/>
        </a:p>
      </dgm:t>
    </dgm:pt>
    <dgm:pt modelId="{9D4EDA1A-19B5-4040-986A-1FC0DC331D28}" type="parTrans" cxnId="{610D240D-379B-414E-93E1-D7D787513718}">
      <dgm:prSet/>
      <dgm:spPr/>
      <dgm:t>
        <a:bodyPr/>
        <a:lstStyle/>
        <a:p>
          <a:endParaRPr lang="en-US"/>
        </a:p>
      </dgm:t>
    </dgm:pt>
    <dgm:pt modelId="{3418F655-DB3C-0A4C-8703-F60868F296DF}" type="sibTrans" cxnId="{610D240D-379B-414E-93E1-D7D787513718}">
      <dgm:prSet/>
      <dgm:spPr/>
      <dgm:t>
        <a:bodyPr/>
        <a:lstStyle/>
        <a:p>
          <a:endParaRPr lang="en-US"/>
        </a:p>
      </dgm:t>
    </dgm:pt>
    <dgm:pt modelId="{D60641F0-AD55-DB4A-B737-76A13B1EE13B}">
      <dgm:prSet phldrT="[Text]"/>
      <dgm:spPr/>
      <dgm:t>
        <a:bodyPr/>
        <a:lstStyle/>
        <a:p>
          <a:r>
            <a:rPr lang="en-US" dirty="0" smtClean="0"/>
            <a:t>EPT PT</a:t>
          </a:r>
          <a:endParaRPr lang="en-US" dirty="0"/>
        </a:p>
      </dgm:t>
    </dgm:pt>
    <dgm:pt modelId="{624D94DC-1D35-294E-949D-092CC4D50020}" type="parTrans" cxnId="{460C365E-EF6B-874D-8477-66AE2464202A}">
      <dgm:prSet/>
      <dgm:spPr/>
      <dgm:t>
        <a:bodyPr/>
        <a:lstStyle/>
        <a:p>
          <a:endParaRPr lang="en-US"/>
        </a:p>
      </dgm:t>
    </dgm:pt>
    <dgm:pt modelId="{402E90E4-C086-3342-A9E6-CA69D101EA9E}" type="sibTrans" cxnId="{460C365E-EF6B-874D-8477-66AE2464202A}">
      <dgm:prSet/>
      <dgm:spPr/>
      <dgm:t>
        <a:bodyPr/>
        <a:lstStyle/>
        <a:p>
          <a:endParaRPr lang="en-US"/>
        </a:p>
      </dgm:t>
    </dgm:pt>
    <dgm:pt modelId="{6BCEAA67-F707-0849-9091-79CBE0A6ED76}" type="pres">
      <dgm:prSet presAssocID="{5DE3760A-1BEF-194B-80AF-7B9EC652D9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00B325-B73A-5B4E-93FB-6D802D782E32}" type="pres">
      <dgm:prSet presAssocID="{D6F82344-F083-A944-AF9E-6262F9A050C6}" presName="root1" presStyleCnt="0"/>
      <dgm:spPr/>
    </dgm:pt>
    <dgm:pt modelId="{17382140-2160-F14B-9566-158ED98B8ECE}" type="pres">
      <dgm:prSet presAssocID="{D6F82344-F083-A944-AF9E-6262F9A050C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757031-1DF9-3449-9520-5D98AD1F0A51}" type="pres">
      <dgm:prSet presAssocID="{D6F82344-F083-A944-AF9E-6262F9A050C6}" presName="level2hierChild" presStyleCnt="0"/>
      <dgm:spPr/>
    </dgm:pt>
    <dgm:pt modelId="{FFB2B72D-390A-944E-AFB3-805E96C8748B}" type="pres">
      <dgm:prSet presAssocID="{FBFAA9B3-442B-9840-A7BF-36E3F2ADB84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42C0FAE-607A-8744-AD40-3EC09D7CE3FC}" type="pres">
      <dgm:prSet presAssocID="{FBFAA9B3-442B-9840-A7BF-36E3F2ADB84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57FEFFD-8AA7-E544-ABA7-B80B181DE9BB}" type="pres">
      <dgm:prSet presAssocID="{03A0C4E1-FF33-8745-B490-2D1D916D1FFA}" presName="root2" presStyleCnt="0"/>
      <dgm:spPr/>
    </dgm:pt>
    <dgm:pt modelId="{323B92AF-D4B7-4B45-858D-F6B47DD9D23C}" type="pres">
      <dgm:prSet presAssocID="{03A0C4E1-FF33-8745-B490-2D1D916D1FF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06D88-9CBE-1C4E-A615-8D5347920B9F}" type="pres">
      <dgm:prSet presAssocID="{03A0C4E1-FF33-8745-B490-2D1D916D1FFA}" presName="level3hierChild" presStyleCnt="0"/>
      <dgm:spPr/>
    </dgm:pt>
    <dgm:pt modelId="{50A185C4-DB97-4F4A-AA61-5E32FCAD4AA6}" type="pres">
      <dgm:prSet presAssocID="{747C647F-5955-FD47-A058-E098E5F01CDF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6EB63D3-4D75-C94B-9468-E9BF5A2F99C0}" type="pres">
      <dgm:prSet presAssocID="{747C647F-5955-FD47-A058-E098E5F01CDF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732820D-FBDC-0A4F-AC14-65B90BFCAAF8}" type="pres">
      <dgm:prSet presAssocID="{2A78D4A7-465B-1348-99C0-DC7E703743A5}" presName="root2" presStyleCnt="0"/>
      <dgm:spPr/>
    </dgm:pt>
    <dgm:pt modelId="{EC8F92EA-2CCF-5547-A4C1-380B0386B829}" type="pres">
      <dgm:prSet presAssocID="{2A78D4A7-465B-1348-99C0-DC7E703743A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4F854-49A1-8A45-845E-F7C579F6658B}" type="pres">
      <dgm:prSet presAssocID="{2A78D4A7-465B-1348-99C0-DC7E703743A5}" presName="level3hierChild" presStyleCnt="0"/>
      <dgm:spPr/>
    </dgm:pt>
    <dgm:pt modelId="{8B984ED9-F08C-FA43-AD19-390052F68E0D}" type="pres">
      <dgm:prSet presAssocID="{BBCC5238-842B-1248-B14C-65FC3D0BB84D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0EB9621B-9959-6645-82D1-81DA1A779E5B}" type="pres">
      <dgm:prSet presAssocID="{BBCC5238-842B-1248-B14C-65FC3D0BB84D}" presName="connTx" presStyleLbl="parChTrans1D4" presStyleIdx="0" presStyleCnt="8"/>
      <dgm:spPr/>
      <dgm:t>
        <a:bodyPr/>
        <a:lstStyle/>
        <a:p>
          <a:endParaRPr lang="en-US"/>
        </a:p>
      </dgm:t>
    </dgm:pt>
    <dgm:pt modelId="{4C068FD8-3ADA-3242-B3EE-90DBE821184F}" type="pres">
      <dgm:prSet presAssocID="{694D12D4-9FDC-FA42-8678-A5CE4C118CC1}" presName="root2" presStyleCnt="0"/>
      <dgm:spPr/>
    </dgm:pt>
    <dgm:pt modelId="{BD117EE5-D957-4E4F-AAAB-3FFE30344668}" type="pres">
      <dgm:prSet presAssocID="{694D12D4-9FDC-FA42-8678-A5CE4C118CC1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F1CE84-A5D2-5F40-BA31-C21BE3197158}" type="pres">
      <dgm:prSet presAssocID="{694D12D4-9FDC-FA42-8678-A5CE4C118CC1}" presName="level3hierChild" presStyleCnt="0"/>
      <dgm:spPr/>
    </dgm:pt>
    <dgm:pt modelId="{87E57772-F5C2-D24E-87AB-99779BB638C4}" type="pres">
      <dgm:prSet presAssocID="{C9297D11-A350-874B-8C0C-FC15A36CA424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B88E8F81-1449-9A49-94F6-A171F28E93F1}" type="pres">
      <dgm:prSet presAssocID="{C9297D11-A350-874B-8C0C-FC15A36CA424}" presName="connTx" presStyleLbl="parChTrans1D4" presStyleIdx="1" presStyleCnt="8"/>
      <dgm:spPr/>
      <dgm:t>
        <a:bodyPr/>
        <a:lstStyle/>
        <a:p>
          <a:endParaRPr lang="en-US"/>
        </a:p>
      </dgm:t>
    </dgm:pt>
    <dgm:pt modelId="{8CD5B93D-42F3-7047-BF8F-61E071C95DDF}" type="pres">
      <dgm:prSet presAssocID="{3E8317FA-84E8-3F4F-984D-2B0AF74C3786}" presName="root2" presStyleCnt="0"/>
      <dgm:spPr/>
    </dgm:pt>
    <dgm:pt modelId="{E591367E-2482-EE44-9F82-1F536FEE6C70}" type="pres">
      <dgm:prSet presAssocID="{3E8317FA-84E8-3F4F-984D-2B0AF74C3786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629DA1-6865-E14F-AF31-4B1B308BF922}" type="pres">
      <dgm:prSet presAssocID="{3E8317FA-84E8-3F4F-984D-2B0AF74C3786}" presName="level3hierChild" presStyleCnt="0"/>
      <dgm:spPr/>
    </dgm:pt>
    <dgm:pt modelId="{9B80F69A-A901-484B-BB53-8953C5B7F4C0}" type="pres">
      <dgm:prSet presAssocID="{6B23FEC6-5EF6-404A-B13A-AEB0B32E7BBB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81C9FD28-6CFB-5947-BA26-2A04B7F7D673}" type="pres">
      <dgm:prSet presAssocID="{6B23FEC6-5EF6-404A-B13A-AEB0B32E7BBB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3358810-7B20-B94C-8F26-7D3A3FA99C9D}" type="pres">
      <dgm:prSet presAssocID="{4DEADADB-1835-124E-BA09-5FCE40779B7B}" presName="root2" presStyleCnt="0"/>
      <dgm:spPr/>
    </dgm:pt>
    <dgm:pt modelId="{47D0BE07-15B7-9B4D-9AC4-7C277BF5FE6A}" type="pres">
      <dgm:prSet presAssocID="{4DEADADB-1835-124E-BA09-5FCE40779B7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6FF2BA-4112-9642-BE1D-210E52AEE186}" type="pres">
      <dgm:prSet presAssocID="{4DEADADB-1835-124E-BA09-5FCE40779B7B}" presName="level3hierChild" presStyleCnt="0"/>
      <dgm:spPr/>
    </dgm:pt>
    <dgm:pt modelId="{D53D0402-5E48-F141-B97E-21A5C829C414}" type="pres">
      <dgm:prSet presAssocID="{9D4EDA1A-19B5-4040-986A-1FC0DC331D28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640A2936-1A08-0D44-AA0C-9C0B61BCE0C2}" type="pres">
      <dgm:prSet presAssocID="{9D4EDA1A-19B5-4040-986A-1FC0DC331D28}" presName="connTx" presStyleLbl="parChTrans1D4" presStyleIdx="2" presStyleCnt="8"/>
      <dgm:spPr/>
      <dgm:t>
        <a:bodyPr/>
        <a:lstStyle/>
        <a:p>
          <a:endParaRPr lang="en-US"/>
        </a:p>
      </dgm:t>
    </dgm:pt>
    <dgm:pt modelId="{5830B1C9-B52A-CD40-BE1C-BEC3AFB63152}" type="pres">
      <dgm:prSet presAssocID="{FD05E8C3-0B32-1E44-A66E-53224E5AB03D}" presName="root2" presStyleCnt="0"/>
      <dgm:spPr/>
    </dgm:pt>
    <dgm:pt modelId="{D543852B-1DA3-BC47-80BB-FE7D627F4EFC}" type="pres">
      <dgm:prSet presAssocID="{FD05E8C3-0B32-1E44-A66E-53224E5AB03D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A99DC-F05F-874C-820D-4AE505FDE599}" type="pres">
      <dgm:prSet presAssocID="{FD05E8C3-0B32-1E44-A66E-53224E5AB03D}" presName="level3hierChild" presStyleCnt="0"/>
      <dgm:spPr/>
    </dgm:pt>
    <dgm:pt modelId="{8BC2F485-BAB2-2844-8FF1-ADF32884CF4D}" type="pres">
      <dgm:prSet presAssocID="{624D94DC-1D35-294E-949D-092CC4D50020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14DD3AD5-FB23-FC45-8101-C5D514377BFB}" type="pres">
      <dgm:prSet presAssocID="{624D94DC-1D35-294E-949D-092CC4D50020}" presName="connTx" presStyleLbl="parChTrans1D4" presStyleIdx="3" presStyleCnt="8"/>
      <dgm:spPr/>
      <dgm:t>
        <a:bodyPr/>
        <a:lstStyle/>
        <a:p>
          <a:endParaRPr lang="en-US"/>
        </a:p>
      </dgm:t>
    </dgm:pt>
    <dgm:pt modelId="{C1904DED-B3C6-DB4F-9C35-2F48894813C2}" type="pres">
      <dgm:prSet presAssocID="{D60641F0-AD55-DB4A-B737-76A13B1EE13B}" presName="root2" presStyleCnt="0"/>
      <dgm:spPr/>
    </dgm:pt>
    <dgm:pt modelId="{CFEE40A1-66C6-F845-A068-9E89C62A3DA0}" type="pres">
      <dgm:prSet presAssocID="{D60641F0-AD55-DB4A-B737-76A13B1EE13B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5CBA90-A523-3448-9841-2E7E6F2050C6}" type="pres">
      <dgm:prSet presAssocID="{D60641F0-AD55-DB4A-B737-76A13B1EE13B}" presName="level3hierChild" presStyleCnt="0"/>
      <dgm:spPr/>
    </dgm:pt>
    <dgm:pt modelId="{8E1F7B2B-94A3-F248-96AE-F64A907FA8A2}" type="pres">
      <dgm:prSet presAssocID="{DD94D231-C5EE-9446-9376-BE68AC6CC12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D20BAD1-7D07-4847-A1BE-C7F7A4F5ADB1}" type="pres">
      <dgm:prSet presAssocID="{DD94D231-C5EE-9446-9376-BE68AC6CC12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79DC08E-9EC6-0F43-AE25-367D12104696}" type="pres">
      <dgm:prSet presAssocID="{AEA4A0DE-7C34-5648-BEF3-607803FD6DE0}" presName="root2" presStyleCnt="0"/>
      <dgm:spPr/>
    </dgm:pt>
    <dgm:pt modelId="{0833AAE1-BB8A-724B-8661-71F16E02D454}" type="pres">
      <dgm:prSet presAssocID="{AEA4A0DE-7C34-5648-BEF3-607803FD6DE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4DC5A0-2932-6442-8B88-EC69C36632F0}" type="pres">
      <dgm:prSet presAssocID="{AEA4A0DE-7C34-5648-BEF3-607803FD6DE0}" presName="level3hierChild" presStyleCnt="0"/>
      <dgm:spPr/>
    </dgm:pt>
    <dgm:pt modelId="{B75E5A35-0BFF-FB40-82A2-C68D1C7FD2A4}" type="pres">
      <dgm:prSet presAssocID="{13C5FAE9-113A-AA4C-A6A6-9BCF3FBD8C90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828FF7D0-DCBF-834D-A668-3A8FD62FBFCA}" type="pres">
      <dgm:prSet presAssocID="{13C5FAE9-113A-AA4C-A6A6-9BCF3FBD8C90}" presName="connTx" presStyleLbl="parChTrans1D3" presStyleIdx="2" presStyleCnt="4"/>
      <dgm:spPr/>
      <dgm:t>
        <a:bodyPr/>
        <a:lstStyle/>
        <a:p>
          <a:endParaRPr lang="en-US"/>
        </a:p>
      </dgm:t>
    </dgm:pt>
    <dgm:pt modelId="{95AF4059-C37A-F648-B3A4-E3C5BBC1F838}" type="pres">
      <dgm:prSet presAssocID="{E677509A-FBBF-074E-9286-E1BA4583CF90}" presName="root2" presStyleCnt="0"/>
      <dgm:spPr/>
    </dgm:pt>
    <dgm:pt modelId="{4642CA82-5CFF-2F4C-B37B-6522C2CB3F8E}" type="pres">
      <dgm:prSet presAssocID="{E677509A-FBBF-074E-9286-E1BA4583CF90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BD8BA1-9186-9945-8A5B-613B47307422}" type="pres">
      <dgm:prSet presAssocID="{E677509A-FBBF-074E-9286-E1BA4583CF90}" presName="level3hierChild" presStyleCnt="0"/>
      <dgm:spPr/>
    </dgm:pt>
    <dgm:pt modelId="{390BC5B4-E531-4B43-A14A-C76B4A6AC790}" type="pres">
      <dgm:prSet presAssocID="{E4FB49C5-2264-AB4C-8235-EC179A2949F0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FF89A291-4FDA-AE42-8909-A902B2B6A063}" type="pres">
      <dgm:prSet presAssocID="{E4FB49C5-2264-AB4C-8235-EC179A2949F0}" presName="connTx" presStyleLbl="parChTrans1D4" presStyleIdx="4" presStyleCnt="8"/>
      <dgm:spPr/>
      <dgm:t>
        <a:bodyPr/>
        <a:lstStyle/>
        <a:p>
          <a:endParaRPr lang="en-US"/>
        </a:p>
      </dgm:t>
    </dgm:pt>
    <dgm:pt modelId="{40DD5F25-852D-0744-B828-E84F81475F07}" type="pres">
      <dgm:prSet presAssocID="{236739D9-4452-024D-B083-077152E3B8E5}" presName="root2" presStyleCnt="0"/>
      <dgm:spPr/>
    </dgm:pt>
    <dgm:pt modelId="{0CF5A629-5209-4A4C-BBB2-85D2575E0DBC}" type="pres">
      <dgm:prSet presAssocID="{236739D9-4452-024D-B083-077152E3B8E5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6FD71D-E232-C640-9B71-0EADF3D81970}" type="pres">
      <dgm:prSet presAssocID="{236739D9-4452-024D-B083-077152E3B8E5}" presName="level3hierChild" presStyleCnt="0"/>
      <dgm:spPr/>
    </dgm:pt>
    <dgm:pt modelId="{42E730BB-4ACD-C24D-A2A4-B0039EEC8305}" type="pres">
      <dgm:prSet presAssocID="{6CA8EA2F-8003-B744-AF9C-01D501B110B5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09EF6805-CB3D-CB40-9DD8-062594BA2BE7}" type="pres">
      <dgm:prSet presAssocID="{6CA8EA2F-8003-B744-AF9C-01D501B110B5}" presName="connTx" presStyleLbl="parChTrans1D4" presStyleIdx="5" presStyleCnt="8"/>
      <dgm:spPr/>
      <dgm:t>
        <a:bodyPr/>
        <a:lstStyle/>
        <a:p>
          <a:endParaRPr lang="en-US"/>
        </a:p>
      </dgm:t>
    </dgm:pt>
    <dgm:pt modelId="{2E5EE801-B512-D140-BA91-1FF6E69267D6}" type="pres">
      <dgm:prSet presAssocID="{42C4BD48-55DC-174C-9198-D9BC627C9A05}" presName="root2" presStyleCnt="0"/>
      <dgm:spPr/>
    </dgm:pt>
    <dgm:pt modelId="{2D9E95FF-E059-F74B-A6F8-C691CE8EF28C}" type="pres">
      <dgm:prSet presAssocID="{42C4BD48-55DC-174C-9198-D9BC627C9A05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0A5FEE-8C78-C04C-ADFC-E398BF55D121}" type="pres">
      <dgm:prSet presAssocID="{42C4BD48-55DC-174C-9198-D9BC627C9A05}" presName="level3hierChild" presStyleCnt="0"/>
      <dgm:spPr/>
    </dgm:pt>
    <dgm:pt modelId="{39A31F3D-E984-7145-9042-08B6ABF27481}" type="pres">
      <dgm:prSet presAssocID="{5B0D64F6-D3BB-6C45-B221-FBE68F720004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6C9C93C-D40D-934A-BA4B-486302019FEC}" type="pres">
      <dgm:prSet presAssocID="{5B0D64F6-D3BB-6C45-B221-FBE68F720004}" presName="connTx" presStyleLbl="parChTrans1D3" presStyleIdx="3" presStyleCnt="4"/>
      <dgm:spPr/>
      <dgm:t>
        <a:bodyPr/>
        <a:lstStyle/>
        <a:p>
          <a:endParaRPr lang="en-US"/>
        </a:p>
      </dgm:t>
    </dgm:pt>
    <dgm:pt modelId="{AF905FE6-880B-064A-8788-3DA72B5C1C4A}" type="pres">
      <dgm:prSet presAssocID="{14B40E3E-37CE-6E4D-A8E7-A97E4F17FC62}" presName="root2" presStyleCnt="0"/>
      <dgm:spPr/>
    </dgm:pt>
    <dgm:pt modelId="{B829DC47-8994-1941-AF32-AD4A21FB7103}" type="pres">
      <dgm:prSet presAssocID="{14B40E3E-37CE-6E4D-A8E7-A97E4F17FC62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A58AB-EA0E-3244-AFA6-4F35C6F23BB1}" type="pres">
      <dgm:prSet presAssocID="{14B40E3E-37CE-6E4D-A8E7-A97E4F17FC62}" presName="level3hierChild" presStyleCnt="0"/>
      <dgm:spPr/>
    </dgm:pt>
    <dgm:pt modelId="{D78C5635-EF59-8549-BF74-ECB94BCF705E}" type="pres">
      <dgm:prSet presAssocID="{41F91E38-1FB5-364F-B124-E6326C7BF163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F2A5DC3F-306D-684D-BF68-EC43AFCF1081}" type="pres">
      <dgm:prSet presAssocID="{41F91E38-1FB5-364F-B124-E6326C7BF163}" presName="connTx" presStyleLbl="parChTrans1D4" presStyleIdx="6" presStyleCnt="8"/>
      <dgm:spPr/>
      <dgm:t>
        <a:bodyPr/>
        <a:lstStyle/>
        <a:p>
          <a:endParaRPr lang="en-US"/>
        </a:p>
      </dgm:t>
    </dgm:pt>
    <dgm:pt modelId="{108155EA-75E3-ED45-9A29-518833B86FAA}" type="pres">
      <dgm:prSet presAssocID="{36DADEC8-FA8F-614C-8371-BEFD767B0634}" presName="root2" presStyleCnt="0"/>
      <dgm:spPr/>
    </dgm:pt>
    <dgm:pt modelId="{4CCF70B7-AC41-D443-BC00-F6D4172563E5}" type="pres">
      <dgm:prSet presAssocID="{36DADEC8-FA8F-614C-8371-BEFD767B0634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56208C-EDE9-7441-9ECB-63A875C42418}" type="pres">
      <dgm:prSet presAssocID="{36DADEC8-FA8F-614C-8371-BEFD767B0634}" presName="level3hierChild" presStyleCnt="0"/>
      <dgm:spPr/>
    </dgm:pt>
    <dgm:pt modelId="{9DFD25B8-5915-2445-82DE-8D994DEB7426}" type="pres">
      <dgm:prSet presAssocID="{0BE9E5DD-B268-2B45-AE77-D3853C277080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904F7AB8-DCCC-FB46-9AB2-A89102127920}" type="pres">
      <dgm:prSet presAssocID="{0BE9E5DD-B268-2B45-AE77-D3853C277080}" presName="connTx" presStyleLbl="parChTrans1D4" presStyleIdx="7" presStyleCnt="8"/>
      <dgm:spPr/>
      <dgm:t>
        <a:bodyPr/>
        <a:lstStyle/>
        <a:p>
          <a:endParaRPr lang="en-US"/>
        </a:p>
      </dgm:t>
    </dgm:pt>
    <dgm:pt modelId="{B89DA633-DC3C-2A45-A882-AB1F19B07988}" type="pres">
      <dgm:prSet presAssocID="{B25B723C-E7B2-4E44-9790-CFEDFD678C90}" presName="root2" presStyleCnt="0"/>
      <dgm:spPr/>
    </dgm:pt>
    <dgm:pt modelId="{F2C60090-37DF-F345-8C62-5DEF7B6AD530}" type="pres">
      <dgm:prSet presAssocID="{B25B723C-E7B2-4E44-9790-CFEDFD678C90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B1DE8-D6A1-9444-BD5E-7BAD65C065A5}" type="pres">
      <dgm:prSet presAssocID="{B25B723C-E7B2-4E44-9790-CFEDFD678C90}" presName="level3hierChild" presStyleCnt="0"/>
      <dgm:spPr/>
    </dgm:pt>
  </dgm:ptLst>
  <dgm:cxnLst>
    <dgm:cxn modelId="{3911BD12-5848-7B41-B873-57614CB1111B}" type="presOf" srcId="{0BE9E5DD-B268-2B45-AE77-D3853C277080}" destId="{9DFD25B8-5915-2445-82DE-8D994DEB7426}" srcOrd="0" destOrd="0" presId="urn:microsoft.com/office/officeart/2005/8/layout/hierarchy2"/>
    <dgm:cxn modelId="{B87B94F2-0251-8E42-B886-4431EC92C8E0}" type="presOf" srcId="{D60641F0-AD55-DB4A-B737-76A13B1EE13B}" destId="{CFEE40A1-66C6-F845-A068-9E89C62A3DA0}" srcOrd="0" destOrd="0" presId="urn:microsoft.com/office/officeart/2005/8/layout/hierarchy2"/>
    <dgm:cxn modelId="{1B87782A-85DC-C24B-AF88-6B16F19C7914}" type="presOf" srcId="{C9297D11-A350-874B-8C0C-FC15A36CA424}" destId="{B88E8F81-1449-9A49-94F6-A171F28E93F1}" srcOrd="1" destOrd="0" presId="urn:microsoft.com/office/officeart/2005/8/layout/hierarchy2"/>
    <dgm:cxn modelId="{255A3683-E0D2-4D4A-B676-2B04F5BF49BF}" type="presOf" srcId="{6B23FEC6-5EF6-404A-B13A-AEB0B32E7BBB}" destId="{9B80F69A-A901-484B-BB53-8953C5B7F4C0}" srcOrd="0" destOrd="0" presId="urn:microsoft.com/office/officeart/2005/8/layout/hierarchy2"/>
    <dgm:cxn modelId="{F4C93FC0-9702-1B47-90C5-16191B52B855}" type="presOf" srcId="{BBCC5238-842B-1248-B14C-65FC3D0BB84D}" destId="{8B984ED9-F08C-FA43-AD19-390052F68E0D}" srcOrd="0" destOrd="0" presId="urn:microsoft.com/office/officeart/2005/8/layout/hierarchy2"/>
    <dgm:cxn modelId="{67E2B176-FEA7-C747-99F7-23FC265F38B6}" srcId="{D6F82344-F083-A944-AF9E-6262F9A050C6}" destId="{AEA4A0DE-7C34-5648-BEF3-607803FD6DE0}" srcOrd="1" destOrd="0" parTransId="{DD94D231-C5EE-9446-9376-BE68AC6CC127}" sibTransId="{7F8E0870-863A-304D-9948-AB7E0B5595A3}"/>
    <dgm:cxn modelId="{17B678C7-7C98-4F4E-A3C9-DBF8ED5F7369}" type="presOf" srcId="{6CA8EA2F-8003-B744-AF9C-01D501B110B5}" destId="{42E730BB-4ACD-C24D-A2A4-B0039EEC8305}" srcOrd="0" destOrd="0" presId="urn:microsoft.com/office/officeart/2005/8/layout/hierarchy2"/>
    <dgm:cxn modelId="{90AB69F7-B842-2146-985F-A312FB94DC28}" type="presOf" srcId="{5B0D64F6-D3BB-6C45-B221-FBE68F720004}" destId="{A6C9C93C-D40D-934A-BA4B-486302019FEC}" srcOrd="1" destOrd="0" presId="urn:microsoft.com/office/officeart/2005/8/layout/hierarchy2"/>
    <dgm:cxn modelId="{E8F96501-53E3-0141-8F54-3CB24350947F}" srcId="{AEA4A0DE-7C34-5648-BEF3-607803FD6DE0}" destId="{14B40E3E-37CE-6E4D-A8E7-A97E4F17FC62}" srcOrd="1" destOrd="0" parTransId="{5B0D64F6-D3BB-6C45-B221-FBE68F720004}" sibTransId="{F1BFC6E4-9AAB-D64C-905D-ABBEEE81F381}"/>
    <dgm:cxn modelId="{610D240D-379B-414E-93E1-D7D787513718}" srcId="{4DEADADB-1835-124E-BA09-5FCE40779B7B}" destId="{FD05E8C3-0B32-1E44-A66E-53224E5AB03D}" srcOrd="0" destOrd="0" parTransId="{9D4EDA1A-19B5-4040-986A-1FC0DC331D28}" sibTransId="{3418F655-DB3C-0A4C-8703-F60868F296DF}"/>
    <dgm:cxn modelId="{69B84903-B893-5342-A150-11EE1D284CFC}" type="presOf" srcId="{14B40E3E-37CE-6E4D-A8E7-A97E4F17FC62}" destId="{B829DC47-8994-1941-AF32-AD4A21FB7103}" srcOrd="0" destOrd="0" presId="urn:microsoft.com/office/officeart/2005/8/layout/hierarchy2"/>
    <dgm:cxn modelId="{26AFDE6C-5054-E24D-B88A-F3B87BC40507}" type="presOf" srcId="{42C4BD48-55DC-174C-9198-D9BC627C9A05}" destId="{2D9E95FF-E059-F74B-A6F8-C691CE8EF28C}" srcOrd="0" destOrd="0" presId="urn:microsoft.com/office/officeart/2005/8/layout/hierarchy2"/>
    <dgm:cxn modelId="{B805B5E0-A25D-2F40-9ED8-A05A956B8BB8}" type="presOf" srcId="{624D94DC-1D35-294E-949D-092CC4D50020}" destId="{8BC2F485-BAB2-2844-8FF1-ADF32884CF4D}" srcOrd="0" destOrd="0" presId="urn:microsoft.com/office/officeart/2005/8/layout/hierarchy2"/>
    <dgm:cxn modelId="{70C549B5-11C7-E34D-935E-3B4418CE1DA6}" type="presOf" srcId="{E4FB49C5-2264-AB4C-8235-EC179A2949F0}" destId="{390BC5B4-E531-4B43-A14A-C76B4A6AC790}" srcOrd="0" destOrd="0" presId="urn:microsoft.com/office/officeart/2005/8/layout/hierarchy2"/>
    <dgm:cxn modelId="{E06D4CE7-64FC-7748-A40B-B6923C9EF292}" type="presOf" srcId="{03A0C4E1-FF33-8745-B490-2D1D916D1FFA}" destId="{323B92AF-D4B7-4B45-858D-F6B47DD9D23C}" srcOrd="0" destOrd="0" presId="urn:microsoft.com/office/officeart/2005/8/layout/hierarchy2"/>
    <dgm:cxn modelId="{46179347-CD13-A349-9A0B-4D8DC590BAA4}" srcId="{03A0C4E1-FF33-8745-B490-2D1D916D1FFA}" destId="{2A78D4A7-465B-1348-99C0-DC7E703743A5}" srcOrd="0" destOrd="0" parTransId="{747C647F-5955-FD47-A058-E098E5F01CDF}" sibTransId="{76E86A08-6FED-3546-991F-87CA43B69D3F}"/>
    <dgm:cxn modelId="{B4F084A4-B977-3048-AED6-668B362C43B8}" type="presOf" srcId="{FBFAA9B3-442B-9840-A7BF-36E3F2ADB84A}" destId="{FFB2B72D-390A-944E-AFB3-805E96C8748B}" srcOrd="0" destOrd="0" presId="urn:microsoft.com/office/officeart/2005/8/layout/hierarchy2"/>
    <dgm:cxn modelId="{0138D6DB-C16E-1240-A0CD-2E5180373574}" srcId="{14B40E3E-37CE-6E4D-A8E7-A97E4F17FC62}" destId="{B25B723C-E7B2-4E44-9790-CFEDFD678C90}" srcOrd="1" destOrd="0" parTransId="{0BE9E5DD-B268-2B45-AE77-D3853C277080}" sibTransId="{49D375BD-0AA9-404F-A0ED-9E13B8BF1034}"/>
    <dgm:cxn modelId="{ADB06944-1F2E-AD41-B0AD-D934EA25686C}" type="presOf" srcId="{E4FB49C5-2264-AB4C-8235-EC179A2949F0}" destId="{FF89A291-4FDA-AE42-8909-A902B2B6A063}" srcOrd="1" destOrd="0" presId="urn:microsoft.com/office/officeart/2005/8/layout/hierarchy2"/>
    <dgm:cxn modelId="{B6B52191-6AF7-AF44-B226-3EE189FF01B5}" srcId="{5DE3760A-1BEF-194B-80AF-7B9EC652D98F}" destId="{D6F82344-F083-A944-AF9E-6262F9A050C6}" srcOrd="0" destOrd="0" parTransId="{6A4BDE55-87F4-A34A-80FB-9AA646ED1FE4}" sibTransId="{F03F9414-679D-9445-B685-E5A3D53FCA67}"/>
    <dgm:cxn modelId="{DB2AEFAC-B53D-CE43-9FC8-E37835CDB1CE}" type="presOf" srcId="{41F91E38-1FB5-364F-B124-E6326C7BF163}" destId="{D78C5635-EF59-8549-BF74-ECB94BCF705E}" srcOrd="0" destOrd="0" presId="urn:microsoft.com/office/officeart/2005/8/layout/hierarchy2"/>
    <dgm:cxn modelId="{8E752DAF-493F-5F45-9AA1-5667C1EF766A}" srcId="{E677509A-FBBF-074E-9286-E1BA4583CF90}" destId="{42C4BD48-55DC-174C-9198-D9BC627C9A05}" srcOrd="1" destOrd="0" parTransId="{6CA8EA2F-8003-B744-AF9C-01D501B110B5}" sibTransId="{63F2D5C6-FCBF-A942-8E06-2F179D3AAFA2}"/>
    <dgm:cxn modelId="{2AA6EB46-43BC-A04D-8A6C-FF54A52850D9}" type="presOf" srcId="{B25B723C-E7B2-4E44-9790-CFEDFD678C90}" destId="{F2C60090-37DF-F345-8C62-5DEF7B6AD530}" srcOrd="0" destOrd="0" presId="urn:microsoft.com/office/officeart/2005/8/layout/hierarchy2"/>
    <dgm:cxn modelId="{3A3C6DBC-6842-474C-B54F-7AE9C6BC07FC}" type="presOf" srcId="{13C5FAE9-113A-AA4C-A6A6-9BCF3FBD8C90}" destId="{B75E5A35-0BFF-FB40-82A2-C68D1C7FD2A4}" srcOrd="0" destOrd="0" presId="urn:microsoft.com/office/officeart/2005/8/layout/hierarchy2"/>
    <dgm:cxn modelId="{F5823779-AC61-7349-8470-2730B9A17243}" type="presOf" srcId="{9D4EDA1A-19B5-4040-986A-1FC0DC331D28}" destId="{D53D0402-5E48-F141-B97E-21A5C829C414}" srcOrd="0" destOrd="0" presId="urn:microsoft.com/office/officeart/2005/8/layout/hierarchy2"/>
    <dgm:cxn modelId="{B49086A4-505F-854D-B70C-CFAF6488C3B5}" type="presOf" srcId="{9D4EDA1A-19B5-4040-986A-1FC0DC331D28}" destId="{640A2936-1A08-0D44-AA0C-9C0B61BCE0C2}" srcOrd="1" destOrd="0" presId="urn:microsoft.com/office/officeart/2005/8/layout/hierarchy2"/>
    <dgm:cxn modelId="{6C99099E-E1E3-8D4E-AD13-1FEF54087207}" type="presOf" srcId="{FBFAA9B3-442B-9840-A7BF-36E3F2ADB84A}" destId="{042C0FAE-607A-8744-AD40-3EC09D7CE3FC}" srcOrd="1" destOrd="0" presId="urn:microsoft.com/office/officeart/2005/8/layout/hierarchy2"/>
    <dgm:cxn modelId="{A40980C9-1997-EA40-81C8-0B5878989502}" type="presOf" srcId="{747C647F-5955-FD47-A058-E098E5F01CDF}" destId="{86EB63D3-4D75-C94B-9468-E9BF5A2F99C0}" srcOrd="1" destOrd="0" presId="urn:microsoft.com/office/officeart/2005/8/layout/hierarchy2"/>
    <dgm:cxn modelId="{ED0D1DF6-5063-B74B-86F7-436B31A4C468}" type="presOf" srcId="{4DEADADB-1835-124E-BA09-5FCE40779B7B}" destId="{47D0BE07-15B7-9B4D-9AC4-7C277BF5FE6A}" srcOrd="0" destOrd="0" presId="urn:microsoft.com/office/officeart/2005/8/layout/hierarchy2"/>
    <dgm:cxn modelId="{9B808C92-C426-0341-96FA-7B8C91C42932}" type="presOf" srcId="{694D12D4-9FDC-FA42-8678-A5CE4C118CC1}" destId="{BD117EE5-D957-4E4F-AAAB-3FFE30344668}" srcOrd="0" destOrd="0" presId="urn:microsoft.com/office/officeart/2005/8/layout/hierarchy2"/>
    <dgm:cxn modelId="{33029F11-2421-E146-B716-87B1292BA2DE}" srcId="{14B40E3E-37CE-6E4D-A8E7-A97E4F17FC62}" destId="{36DADEC8-FA8F-614C-8371-BEFD767B0634}" srcOrd="0" destOrd="0" parTransId="{41F91E38-1FB5-364F-B124-E6326C7BF163}" sibTransId="{69658D3C-B9B7-304E-870C-4F953B5F2F27}"/>
    <dgm:cxn modelId="{139E0B49-82DD-D240-854E-1D630C2E1AC0}" type="presOf" srcId="{6B23FEC6-5EF6-404A-B13A-AEB0B32E7BBB}" destId="{81C9FD28-6CFB-5947-BA26-2A04B7F7D673}" srcOrd="1" destOrd="0" presId="urn:microsoft.com/office/officeart/2005/8/layout/hierarchy2"/>
    <dgm:cxn modelId="{1B99E323-32C4-0043-BD59-0E6CF7791797}" type="presOf" srcId="{0BE9E5DD-B268-2B45-AE77-D3853C277080}" destId="{904F7AB8-DCCC-FB46-9AB2-A89102127920}" srcOrd="1" destOrd="0" presId="urn:microsoft.com/office/officeart/2005/8/layout/hierarchy2"/>
    <dgm:cxn modelId="{CE71BDBE-16D2-E045-98DA-BDCB7D227F85}" type="presOf" srcId="{DD94D231-C5EE-9446-9376-BE68AC6CC127}" destId="{8E1F7B2B-94A3-F248-96AE-F64A907FA8A2}" srcOrd="0" destOrd="0" presId="urn:microsoft.com/office/officeart/2005/8/layout/hierarchy2"/>
    <dgm:cxn modelId="{A029A163-0C98-2447-8396-1D730B1F6901}" srcId="{AEA4A0DE-7C34-5648-BEF3-607803FD6DE0}" destId="{E677509A-FBBF-074E-9286-E1BA4583CF90}" srcOrd="0" destOrd="0" parTransId="{13C5FAE9-113A-AA4C-A6A6-9BCF3FBD8C90}" sibTransId="{43BEBBB3-E707-1549-8402-BE74442A40BE}"/>
    <dgm:cxn modelId="{54A12CA9-5534-554D-8FC5-A7786192B1B3}" type="presOf" srcId="{AEA4A0DE-7C34-5648-BEF3-607803FD6DE0}" destId="{0833AAE1-BB8A-724B-8661-71F16E02D454}" srcOrd="0" destOrd="0" presId="urn:microsoft.com/office/officeart/2005/8/layout/hierarchy2"/>
    <dgm:cxn modelId="{8742071C-6D9A-FF4D-9045-9D5EB2BB1CAC}" type="presOf" srcId="{36DADEC8-FA8F-614C-8371-BEFD767B0634}" destId="{4CCF70B7-AC41-D443-BC00-F6D4172563E5}" srcOrd="0" destOrd="0" presId="urn:microsoft.com/office/officeart/2005/8/layout/hierarchy2"/>
    <dgm:cxn modelId="{460C365E-EF6B-874D-8477-66AE2464202A}" srcId="{4DEADADB-1835-124E-BA09-5FCE40779B7B}" destId="{D60641F0-AD55-DB4A-B737-76A13B1EE13B}" srcOrd="1" destOrd="0" parTransId="{624D94DC-1D35-294E-949D-092CC4D50020}" sibTransId="{402E90E4-C086-3342-A9E6-CA69D101EA9E}"/>
    <dgm:cxn modelId="{F5167A7D-AF9C-114F-ACA9-770DCBCBEC3C}" type="presOf" srcId="{E677509A-FBBF-074E-9286-E1BA4583CF90}" destId="{4642CA82-5CFF-2F4C-B37B-6522C2CB3F8E}" srcOrd="0" destOrd="0" presId="urn:microsoft.com/office/officeart/2005/8/layout/hierarchy2"/>
    <dgm:cxn modelId="{769A3C7D-47BB-3145-96A7-684C566E6BFD}" srcId="{E677509A-FBBF-074E-9286-E1BA4583CF90}" destId="{236739D9-4452-024D-B083-077152E3B8E5}" srcOrd="0" destOrd="0" parTransId="{E4FB49C5-2264-AB4C-8235-EC179A2949F0}" sibTransId="{EF83D5E7-54FF-F942-B3E9-28AE73009148}"/>
    <dgm:cxn modelId="{366E7DB8-0FA7-4544-AAEF-756F91FBE8AF}" type="presOf" srcId="{FD05E8C3-0B32-1E44-A66E-53224E5AB03D}" destId="{D543852B-1DA3-BC47-80BB-FE7D627F4EFC}" srcOrd="0" destOrd="0" presId="urn:microsoft.com/office/officeart/2005/8/layout/hierarchy2"/>
    <dgm:cxn modelId="{4924F36F-3DE9-6446-9F0D-0C6C72D31B12}" type="presOf" srcId="{D6F82344-F083-A944-AF9E-6262F9A050C6}" destId="{17382140-2160-F14B-9566-158ED98B8ECE}" srcOrd="0" destOrd="0" presId="urn:microsoft.com/office/officeart/2005/8/layout/hierarchy2"/>
    <dgm:cxn modelId="{5EF6B0CC-4015-B949-AAD3-1CDB45A2DBA0}" srcId="{2A78D4A7-465B-1348-99C0-DC7E703743A5}" destId="{694D12D4-9FDC-FA42-8678-A5CE4C118CC1}" srcOrd="0" destOrd="0" parTransId="{BBCC5238-842B-1248-B14C-65FC3D0BB84D}" sibTransId="{B5452597-30A0-A148-9ABE-C155545A9B3C}"/>
    <dgm:cxn modelId="{312D7854-2622-5C42-9F58-F772C1761904}" type="presOf" srcId="{236739D9-4452-024D-B083-077152E3B8E5}" destId="{0CF5A629-5209-4A4C-BBB2-85D2575E0DBC}" srcOrd="0" destOrd="0" presId="urn:microsoft.com/office/officeart/2005/8/layout/hierarchy2"/>
    <dgm:cxn modelId="{12FA68A6-C400-744A-9526-C9C889D089F9}" type="presOf" srcId="{41F91E38-1FB5-364F-B124-E6326C7BF163}" destId="{F2A5DC3F-306D-684D-BF68-EC43AFCF1081}" srcOrd="1" destOrd="0" presId="urn:microsoft.com/office/officeart/2005/8/layout/hierarchy2"/>
    <dgm:cxn modelId="{BCB2D1F6-99C7-6744-ABAC-F41C4E0BA4DE}" type="presOf" srcId="{BBCC5238-842B-1248-B14C-65FC3D0BB84D}" destId="{0EB9621B-9959-6645-82D1-81DA1A779E5B}" srcOrd="1" destOrd="0" presId="urn:microsoft.com/office/officeart/2005/8/layout/hierarchy2"/>
    <dgm:cxn modelId="{A10E24FB-444D-4C42-9280-0E7C460BDAEC}" srcId="{D6F82344-F083-A944-AF9E-6262F9A050C6}" destId="{03A0C4E1-FF33-8745-B490-2D1D916D1FFA}" srcOrd="0" destOrd="0" parTransId="{FBFAA9B3-442B-9840-A7BF-36E3F2ADB84A}" sibTransId="{26D8CF8B-5284-D94B-AFE5-11DFDE468535}"/>
    <dgm:cxn modelId="{5DE34D89-F442-E043-8E23-A2E6687A58FC}" srcId="{2A78D4A7-465B-1348-99C0-DC7E703743A5}" destId="{3E8317FA-84E8-3F4F-984D-2B0AF74C3786}" srcOrd="1" destOrd="0" parTransId="{C9297D11-A350-874B-8C0C-FC15A36CA424}" sibTransId="{814B7F12-EDA7-184C-A68B-0F895E4D0277}"/>
    <dgm:cxn modelId="{289BF3B3-292A-F540-A986-CC6D490B2462}" type="presOf" srcId="{5B0D64F6-D3BB-6C45-B221-FBE68F720004}" destId="{39A31F3D-E984-7145-9042-08B6ABF27481}" srcOrd="0" destOrd="0" presId="urn:microsoft.com/office/officeart/2005/8/layout/hierarchy2"/>
    <dgm:cxn modelId="{8BE1FC32-4E07-274F-9E8A-6AD8A577A7B0}" type="presOf" srcId="{3E8317FA-84E8-3F4F-984D-2B0AF74C3786}" destId="{E591367E-2482-EE44-9F82-1F536FEE6C70}" srcOrd="0" destOrd="0" presId="urn:microsoft.com/office/officeart/2005/8/layout/hierarchy2"/>
    <dgm:cxn modelId="{9E90F874-6277-6543-A109-9367982DB793}" type="presOf" srcId="{6CA8EA2F-8003-B744-AF9C-01D501B110B5}" destId="{09EF6805-CB3D-CB40-9DD8-062594BA2BE7}" srcOrd="1" destOrd="0" presId="urn:microsoft.com/office/officeart/2005/8/layout/hierarchy2"/>
    <dgm:cxn modelId="{E5EFDD53-E224-3842-B51C-0E82FA76C4C1}" srcId="{03A0C4E1-FF33-8745-B490-2D1D916D1FFA}" destId="{4DEADADB-1835-124E-BA09-5FCE40779B7B}" srcOrd="1" destOrd="0" parTransId="{6B23FEC6-5EF6-404A-B13A-AEB0B32E7BBB}" sibTransId="{847EF95F-93CE-854E-A1E0-3E571E02149D}"/>
    <dgm:cxn modelId="{1A372BA8-ADB0-4B47-BDFC-6936AA3181CF}" type="presOf" srcId="{13C5FAE9-113A-AA4C-A6A6-9BCF3FBD8C90}" destId="{828FF7D0-DCBF-834D-A668-3A8FD62FBFCA}" srcOrd="1" destOrd="0" presId="urn:microsoft.com/office/officeart/2005/8/layout/hierarchy2"/>
    <dgm:cxn modelId="{1ED924C1-1565-1D42-B8C0-18C1E712DF86}" type="presOf" srcId="{747C647F-5955-FD47-A058-E098E5F01CDF}" destId="{50A185C4-DB97-4F4A-AA61-5E32FCAD4AA6}" srcOrd="0" destOrd="0" presId="urn:microsoft.com/office/officeart/2005/8/layout/hierarchy2"/>
    <dgm:cxn modelId="{6D18F433-0212-3245-8A46-2D1BB78C333F}" type="presOf" srcId="{DD94D231-C5EE-9446-9376-BE68AC6CC127}" destId="{FD20BAD1-7D07-4847-A1BE-C7F7A4F5ADB1}" srcOrd="1" destOrd="0" presId="urn:microsoft.com/office/officeart/2005/8/layout/hierarchy2"/>
    <dgm:cxn modelId="{74252C4F-F15B-9E4E-9E4E-7CF0D0318CCC}" type="presOf" srcId="{C9297D11-A350-874B-8C0C-FC15A36CA424}" destId="{87E57772-F5C2-D24E-87AB-99779BB638C4}" srcOrd="0" destOrd="0" presId="urn:microsoft.com/office/officeart/2005/8/layout/hierarchy2"/>
    <dgm:cxn modelId="{E2C35D3F-2E97-5847-947C-D70B3B576E2A}" type="presOf" srcId="{2A78D4A7-465B-1348-99C0-DC7E703743A5}" destId="{EC8F92EA-2CCF-5547-A4C1-380B0386B829}" srcOrd="0" destOrd="0" presId="urn:microsoft.com/office/officeart/2005/8/layout/hierarchy2"/>
    <dgm:cxn modelId="{9977D54E-F01D-A64B-82DA-4BB8F3D19B1B}" type="presOf" srcId="{5DE3760A-1BEF-194B-80AF-7B9EC652D98F}" destId="{6BCEAA67-F707-0849-9091-79CBE0A6ED76}" srcOrd="0" destOrd="0" presId="urn:microsoft.com/office/officeart/2005/8/layout/hierarchy2"/>
    <dgm:cxn modelId="{2C30B789-AD19-9442-B920-69185C226619}" type="presOf" srcId="{624D94DC-1D35-294E-949D-092CC4D50020}" destId="{14DD3AD5-FB23-FC45-8101-C5D514377BFB}" srcOrd="1" destOrd="0" presId="urn:microsoft.com/office/officeart/2005/8/layout/hierarchy2"/>
    <dgm:cxn modelId="{A1C061DC-2904-B341-A11D-C18FB2980851}" type="presParOf" srcId="{6BCEAA67-F707-0849-9091-79CBE0A6ED76}" destId="{5D00B325-B73A-5B4E-93FB-6D802D782E32}" srcOrd="0" destOrd="0" presId="urn:microsoft.com/office/officeart/2005/8/layout/hierarchy2"/>
    <dgm:cxn modelId="{E88DCF16-3613-2847-AF30-CC3E8EAB75C4}" type="presParOf" srcId="{5D00B325-B73A-5B4E-93FB-6D802D782E32}" destId="{17382140-2160-F14B-9566-158ED98B8ECE}" srcOrd="0" destOrd="0" presId="urn:microsoft.com/office/officeart/2005/8/layout/hierarchy2"/>
    <dgm:cxn modelId="{F0E5D71F-E284-534F-91FD-E5D725EDD83D}" type="presParOf" srcId="{5D00B325-B73A-5B4E-93FB-6D802D782E32}" destId="{C6757031-1DF9-3449-9520-5D98AD1F0A51}" srcOrd="1" destOrd="0" presId="urn:microsoft.com/office/officeart/2005/8/layout/hierarchy2"/>
    <dgm:cxn modelId="{DC0B4B1D-D130-E14C-9DA8-2E1D211E7CC8}" type="presParOf" srcId="{C6757031-1DF9-3449-9520-5D98AD1F0A51}" destId="{FFB2B72D-390A-944E-AFB3-805E96C8748B}" srcOrd="0" destOrd="0" presId="urn:microsoft.com/office/officeart/2005/8/layout/hierarchy2"/>
    <dgm:cxn modelId="{13372A6B-E514-E141-9BD9-FB2E7CAC9C3B}" type="presParOf" srcId="{FFB2B72D-390A-944E-AFB3-805E96C8748B}" destId="{042C0FAE-607A-8744-AD40-3EC09D7CE3FC}" srcOrd="0" destOrd="0" presId="urn:microsoft.com/office/officeart/2005/8/layout/hierarchy2"/>
    <dgm:cxn modelId="{203943AB-8AF4-9340-89A1-C7494C774962}" type="presParOf" srcId="{C6757031-1DF9-3449-9520-5D98AD1F0A51}" destId="{057FEFFD-8AA7-E544-ABA7-B80B181DE9BB}" srcOrd="1" destOrd="0" presId="urn:microsoft.com/office/officeart/2005/8/layout/hierarchy2"/>
    <dgm:cxn modelId="{18A77773-474D-234E-9E33-E3A0A0E40CDE}" type="presParOf" srcId="{057FEFFD-8AA7-E544-ABA7-B80B181DE9BB}" destId="{323B92AF-D4B7-4B45-858D-F6B47DD9D23C}" srcOrd="0" destOrd="0" presId="urn:microsoft.com/office/officeart/2005/8/layout/hierarchy2"/>
    <dgm:cxn modelId="{2485D2E3-7E9A-4447-9ED4-BDB395F5E2CD}" type="presParOf" srcId="{057FEFFD-8AA7-E544-ABA7-B80B181DE9BB}" destId="{01606D88-9CBE-1C4E-A615-8D5347920B9F}" srcOrd="1" destOrd="0" presId="urn:microsoft.com/office/officeart/2005/8/layout/hierarchy2"/>
    <dgm:cxn modelId="{66C49049-FB44-5A4C-9866-8218147E19C6}" type="presParOf" srcId="{01606D88-9CBE-1C4E-A615-8D5347920B9F}" destId="{50A185C4-DB97-4F4A-AA61-5E32FCAD4AA6}" srcOrd="0" destOrd="0" presId="urn:microsoft.com/office/officeart/2005/8/layout/hierarchy2"/>
    <dgm:cxn modelId="{D02FEDE0-C786-EE40-B5D4-3A0ED36A0443}" type="presParOf" srcId="{50A185C4-DB97-4F4A-AA61-5E32FCAD4AA6}" destId="{86EB63D3-4D75-C94B-9468-E9BF5A2F99C0}" srcOrd="0" destOrd="0" presId="urn:microsoft.com/office/officeart/2005/8/layout/hierarchy2"/>
    <dgm:cxn modelId="{C284C38B-069A-D642-A90B-63F7CB3B1623}" type="presParOf" srcId="{01606D88-9CBE-1C4E-A615-8D5347920B9F}" destId="{4732820D-FBDC-0A4F-AC14-65B90BFCAAF8}" srcOrd="1" destOrd="0" presId="urn:microsoft.com/office/officeart/2005/8/layout/hierarchy2"/>
    <dgm:cxn modelId="{9F0996A6-53EA-7547-9B24-3BE28DF2031E}" type="presParOf" srcId="{4732820D-FBDC-0A4F-AC14-65B90BFCAAF8}" destId="{EC8F92EA-2CCF-5547-A4C1-380B0386B829}" srcOrd="0" destOrd="0" presId="urn:microsoft.com/office/officeart/2005/8/layout/hierarchy2"/>
    <dgm:cxn modelId="{F6404D92-8AA4-B843-B3F4-59923087D134}" type="presParOf" srcId="{4732820D-FBDC-0A4F-AC14-65B90BFCAAF8}" destId="{B894F854-49A1-8A45-845E-F7C579F6658B}" srcOrd="1" destOrd="0" presId="urn:microsoft.com/office/officeart/2005/8/layout/hierarchy2"/>
    <dgm:cxn modelId="{146E0A07-7021-1B40-91FC-971C4F98009D}" type="presParOf" srcId="{B894F854-49A1-8A45-845E-F7C579F6658B}" destId="{8B984ED9-F08C-FA43-AD19-390052F68E0D}" srcOrd="0" destOrd="0" presId="urn:microsoft.com/office/officeart/2005/8/layout/hierarchy2"/>
    <dgm:cxn modelId="{C789DB6A-593A-7948-8566-ADC1C03BA32D}" type="presParOf" srcId="{8B984ED9-F08C-FA43-AD19-390052F68E0D}" destId="{0EB9621B-9959-6645-82D1-81DA1A779E5B}" srcOrd="0" destOrd="0" presId="urn:microsoft.com/office/officeart/2005/8/layout/hierarchy2"/>
    <dgm:cxn modelId="{36A94089-8B28-EA41-B709-93A59339802B}" type="presParOf" srcId="{B894F854-49A1-8A45-845E-F7C579F6658B}" destId="{4C068FD8-3ADA-3242-B3EE-90DBE821184F}" srcOrd="1" destOrd="0" presId="urn:microsoft.com/office/officeart/2005/8/layout/hierarchy2"/>
    <dgm:cxn modelId="{C3F26DAA-E469-944E-B92D-D0AB61261112}" type="presParOf" srcId="{4C068FD8-3ADA-3242-B3EE-90DBE821184F}" destId="{BD117EE5-D957-4E4F-AAAB-3FFE30344668}" srcOrd="0" destOrd="0" presId="urn:microsoft.com/office/officeart/2005/8/layout/hierarchy2"/>
    <dgm:cxn modelId="{7D402CC8-8A5F-EF4D-94BA-C6AFFF21444A}" type="presParOf" srcId="{4C068FD8-3ADA-3242-B3EE-90DBE821184F}" destId="{91F1CE84-A5D2-5F40-BA31-C21BE3197158}" srcOrd="1" destOrd="0" presId="urn:microsoft.com/office/officeart/2005/8/layout/hierarchy2"/>
    <dgm:cxn modelId="{4EE8DD11-9B0C-8146-A436-7434E46FF2EE}" type="presParOf" srcId="{B894F854-49A1-8A45-845E-F7C579F6658B}" destId="{87E57772-F5C2-D24E-87AB-99779BB638C4}" srcOrd="2" destOrd="0" presId="urn:microsoft.com/office/officeart/2005/8/layout/hierarchy2"/>
    <dgm:cxn modelId="{4D068CC7-C76A-7440-8027-9CCDF7BE5C11}" type="presParOf" srcId="{87E57772-F5C2-D24E-87AB-99779BB638C4}" destId="{B88E8F81-1449-9A49-94F6-A171F28E93F1}" srcOrd="0" destOrd="0" presId="urn:microsoft.com/office/officeart/2005/8/layout/hierarchy2"/>
    <dgm:cxn modelId="{93978C5F-D011-F84F-8AD7-DC96C885E8C1}" type="presParOf" srcId="{B894F854-49A1-8A45-845E-F7C579F6658B}" destId="{8CD5B93D-42F3-7047-BF8F-61E071C95DDF}" srcOrd="3" destOrd="0" presId="urn:microsoft.com/office/officeart/2005/8/layout/hierarchy2"/>
    <dgm:cxn modelId="{C14735FF-64E0-1F4A-9A01-27E97ADBC89B}" type="presParOf" srcId="{8CD5B93D-42F3-7047-BF8F-61E071C95DDF}" destId="{E591367E-2482-EE44-9F82-1F536FEE6C70}" srcOrd="0" destOrd="0" presId="urn:microsoft.com/office/officeart/2005/8/layout/hierarchy2"/>
    <dgm:cxn modelId="{6BD22639-3C18-B347-9199-06A8B9A9A1C0}" type="presParOf" srcId="{8CD5B93D-42F3-7047-BF8F-61E071C95DDF}" destId="{85629DA1-6865-E14F-AF31-4B1B308BF922}" srcOrd="1" destOrd="0" presId="urn:microsoft.com/office/officeart/2005/8/layout/hierarchy2"/>
    <dgm:cxn modelId="{157C60A3-6592-344E-AF29-07072A85602D}" type="presParOf" srcId="{01606D88-9CBE-1C4E-A615-8D5347920B9F}" destId="{9B80F69A-A901-484B-BB53-8953C5B7F4C0}" srcOrd="2" destOrd="0" presId="urn:microsoft.com/office/officeart/2005/8/layout/hierarchy2"/>
    <dgm:cxn modelId="{12499A30-DC45-484D-9A09-14FAAD0B76FE}" type="presParOf" srcId="{9B80F69A-A901-484B-BB53-8953C5B7F4C0}" destId="{81C9FD28-6CFB-5947-BA26-2A04B7F7D673}" srcOrd="0" destOrd="0" presId="urn:microsoft.com/office/officeart/2005/8/layout/hierarchy2"/>
    <dgm:cxn modelId="{E63B81DC-0663-2D46-85E9-43302AEA9F82}" type="presParOf" srcId="{01606D88-9CBE-1C4E-A615-8D5347920B9F}" destId="{D3358810-7B20-B94C-8F26-7D3A3FA99C9D}" srcOrd="3" destOrd="0" presId="urn:microsoft.com/office/officeart/2005/8/layout/hierarchy2"/>
    <dgm:cxn modelId="{3D9247F6-55CD-A248-A3F5-F17A92F34BC1}" type="presParOf" srcId="{D3358810-7B20-B94C-8F26-7D3A3FA99C9D}" destId="{47D0BE07-15B7-9B4D-9AC4-7C277BF5FE6A}" srcOrd="0" destOrd="0" presId="urn:microsoft.com/office/officeart/2005/8/layout/hierarchy2"/>
    <dgm:cxn modelId="{66E580FA-05B8-4244-AD3C-ADE886402522}" type="presParOf" srcId="{D3358810-7B20-B94C-8F26-7D3A3FA99C9D}" destId="{876FF2BA-4112-9642-BE1D-210E52AEE186}" srcOrd="1" destOrd="0" presId="urn:microsoft.com/office/officeart/2005/8/layout/hierarchy2"/>
    <dgm:cxn modelId="{512C4588-AD22-9148-B2FA-931A638C10A6}" type="presParOf" srcId="{876FF2BA-4112-9642-BE1D-210E52AEE186}" destId="{D53D0402-5E48-F141-B97E-21A5C829C414}" srcOrd="0" destOrd="0" presId="urn:microsoft.com/office/officeart/2005/8/layout/hierarchy2"/>
    <dgm:cxn modelId="{0883AB9B-2A0B-C844-9FBD-C6E5A8611D6F}" type="presParOf" srcId="{D53D0402-5E48-F141-B97E-21A5C829C414}" destId="{640A2936-1A08-0D44-AA0C-9C0B61BCE0C2}" srcOrd="0" destOrd="0" presId="urn:microsoft.com/office/officeart/2005/8/layout/hierarchy2"/>
    <dgm:cxn modelId="{CD08BADE-EFD1-7F49-BB63-685C82F63718}" type="presParOf" srcId="{876FF2BA-4112-9642-BE1D-210E52AEE186}" destId="{5830B1C9-B52A-CD40-BE1C-BEC3AFB63152}" srcOrd="1" destOrd="0" presId="urn:microsoft.com/office/officeart/2005/8/layout/hierarchy2"/>
    <dgm:cxn modelId="{03985D0E-C291-484B-84E4-4747AD127453}" type="presParOf" srcId="{5830B1C9-B52A-CD40-BE1C-BEC3AFB63152}" destId="{D543852B-1DA3-BC47-80BB-FE7D627F4EFC}" srcOrd="0" destOrd="0" presId="urn:microsoft.com/office/officeart/2005/8/layout/hierarchy2"/>
    <dgm:cxn modelId="{085852CE-FCDF-0F4E-A962-A9ECD6AC2F79}" type="presParOf" srcId="{5830B1C9-B52A-CD40-BE1C-BEC3AFB63152}" destId="{3BBA99DC-F05F-874C-820D-4AE505FDE599}" srcOrd="1" destOrd="0" presId="urn:microsoft.com/office/officeart/2005/8/layout/hierarchy2"/>
    <dgm:cxn modelId="{3CFF89BC-66AE-394C-9433-35F4D37A428C}" type="presParOf" srcId="{876FF2BA-4112-9642-BE1D-210E52AEE186}" destId="{8BC2F485-BAB2-2844-8FF1-ADF32884CF4D}" srcOrd="2" destOrd="0" presId="urn:microsoft.com/office/officeart/2005/8/layout/hierarchy2"/>
    <dgm:cxn modelId="{F76E361E-D581-8243-A415-EEBDC9273F84}" type="presParOf" srcId="{8BC2F485-BAB2-2844-8FF1-ADF32884CF4D}" destId="{14DD3AD5-FB23-FC45-8101-C5D514377BFB}" srcOrd="0" destOrd="0" presId="urn:microsoft.com/office/officeart/2005/8/layout/hierarchy2"/>
    <dgm:cxn modelId="{B19A081F-6C9B-4D4C-8483-9910B5801DD5}" type="presParOf" srcId="{876FF2BA-4112-9642-BE1D-210E52AEE186}" destId="{C1904DED-B3C6-DB4F-9C35-2F48894813C2}" srcOrd="3" destOrd="0" presId="urn:microsoft.com/office/officeart/2005/8/layout/hierarchy2"/>
    <dgm:cxn modelId="{B66C3B34-91A1-7D4A-A18E-203F06FAD834}" type="presParOf" srcId="{C1904DED-B3C6-DB4F-9C35-2F48894813C2}" destId="{CFEE40A1-66C6-F845-A068-9E89C62A3DA0}" srcOrd="0" destOrd="0" presId="urn:microsoft.com/office/officeart/2005/8/layout/hierarchy2"/>
    <dgm:cxn modelId="{6C84B0F6-C210-5E40-A2F4-2A27E7EE131C}" type="presParOf" srcId="{C1904DED-B3C6-DB4F-9C35-2F48894813C2}" destId="{E65CBA90-A523-3448-9841-2E7E6F2050C6}" srcOrd="1" destOrd="0" presId="urn:microsoft.com/office/officeart/2005/8/layout/hierarchy2"/>
    <dgm:cxn modelId="{81C26B29-DCA0-094D-A86A-6A97E08591F7}" type="presParOf" srcId="{C6757031-1DF9-3449-9520-5D98AD1F0A51}" destId="{8E1F7B2B-94A3-F248-96AE-F64A907FA8A2}" srcOrd="2" destOrd="0" presId="urn:microsoft.com/office/officeart/2005/8/layout/hierarchy2"/>
    <dgm:cxn modelId="{4B30B27A-C5D9-AC4C-9F7B-5E078AD25790}" type="presParOf" srcId="{8E1F7B2B-94A3-F248-96AE-F64A907FA8A2}" destId="{FD20BAD1-7D07-4847-A1BE-C7F7A4F5ADB1}" srcOrd="0" destOrd="0" presId="urn:microsoft.com/office/officeart/2005/8/layout/hierarchy2"/>
    <dgm:cxn modelId="{D0ABAD3D-9754-884C-81BA-57AB5AB31781}" type="presParOf" srcId="{C6757031-1DF9-3449-9520-5D98AD1F0A51}" destId="{D79DC08E-9EC6-0F43-AE25-367D12104696}" srcOrd="3" destOrd="0" presId="urn:microsoft.com/office/officeart/2005/8/layout/hierarchy2"/>
    <dgm:cxn modelId="{A23AA1B5-3A22-C247-8376-A56C231F992A}" type="presParOf" srcId="{D79DC08E-9EC6-0F43-AE25-367D12104696}" destId="{0833AAE1-BB8A-724B-8661-71F16E02D454}" srcOrd="0" destOrd="0" presId="urn:microsoft.com/office/officeart/2005/8/layout/hierarchy2"/>
    <dgm:cxn modelId="{7B9D71EC-B7C4-424A-9F9E-1C00D975B3C1}" type="presParOf" srcId="{D79DC08E-9EC6-0F43-AE25-367D12104696}" destId="{2C4DC5A0-2932-6442-8B88-EC69C36632F0}" srcOrd="1" destOrd="0" presId="urn:microsoft.com/office/officeart/2005/8/layout/hierarchy2"/>
    <dgm:cxn modelId="{6399FF9F-532F-C342-B127-24C1FCAF4754}" type="presParOf" srcId="{2C4DC5A0-2932-6442-8B88-EC69C36632F0}" destId="{B75E5A35-0BFF-FB40-82A2-C68D1C7FD2A4}" srcOrd="0" destOrd="0" presId="urn:microsoft.com/office/officeart/2005/8/layout/hierarchy2"/>
    <dgm:cxn modelId="{86424489-73E3-3A46-A1AE-F7E3CA8718B3}" type="presParOf" srcId="{B75E5A35-0BFF-FB40-82A2-C68D1C7FD2A4}" destId="{828FF7D0-DCBF-834D-A668-3A8FD62FBFCA}" srcOrd="0" destOrd="0" presId="urn:microsoft.com/office/officeart/2005/8/layout/hierarchy2"/>
    <dgm:cxn modelId="{DA6E366A-5B8B-214E-97B1-CCEF4D09FB71}" type="presParOf" srcId="{2C4DC5A0-2932-6442-8B88-EC69C36632F0}" destId="{95AF4059-C37A-F648-B3A4-E3C5BBC1F838}" srcOrd="1" destOrd="0" presId="urn:microsoft.com/office/officeart/2005/8/layout/hierarchy2"/>
    <dgm:cxn modelId="{227C7663-6C5E-F64D-A6DB-AE1858F26FBB}" type="presParOf" srcId="{95AF4059-C37A-F648-B3A4-E3C5BBC1F838}" destId="{4642CA82-5CFF-2F4C-B37B-6522C2CB3F8E}" srcOrd="0" destOrd="0" presId="urn:microsoft.com/office/officeart/2005/8/layout/hierarchy2"/>
    <dgm:cxn modelId="{CBB0F745-E14B-B849-B9C8-75F65D07298C}" type="presParOf" srcId="{95AF4059-C37A-F648-B3A4-E3C5BBC1F838}" destId="{A6BD8BA1-9186-9945-8A5B-613B47307422}" srcOrd="1" destOrd="0" presId="urn:microsoft.com/office/officeart/2005/8/layout/hierarchy2"/>
    <dgm:cxn modelId="{91292FF4-4B8C-8947-A3AB-5B76A5C0DE6C}" type="presParOf" srcId="{A6BD8BA1-9186-9945-8A5B-613B47307422}" destId="{390BC5B4-E531-4B43-A14A-C76B4A6AC790}" srcOrd="0" destOrd="0" presId="urn:microsoft.com/office/officeart/2005/8/layout/hierarchy2"/>
    <dgm:cxn modelId="{8DEAD6E5-C15F-DA4A-BCDC-EF257E4CE207}" type="presParOf" srcId="{390BC5B4-E531-4B43-A14A-C76B4A6AC790}" destId="{FF89A291-4FDA-AE42-8909-A902B2B6A063}" srcOrd="0" destOrd="0" presId="urn:microsoft.com/office/officeart/2005/8/layout/hierarchy2"/>
    <dgm:cxn modelId="{3C6D9452-559F-1449-B11E-BF4997FF5DF6}" type="presParOf" srcId="{A6BD8BA1-9186-9945-8A5B-613B47307422}" destId="{40DD5F25-852D-0744-B828-E84F81475F07}" srcOrd="1" destOrd="0" presId="urn:microsoft.com/office/officeart/2005/8/layout/hierarchy2"/>
    <dgm:cxn modelId="{8243D2CB-4A04-184F-9B79-767FA7932F5C}" type="presParOf" srcId="{40DD5F25-852D-0744-B828-E84F81475F07}" destId="{0CF5A629-5209-4A4C-BBB2-85D2575E0DBC}" srcOrd="0" destOrd="0" presId="urn:microsoft.com/office/officeart/2005/8/layout/hierarchy2"/>
    <dgm:cxn modelId="{B30EDD35-4D67-414E-8ECF-8B5C680F9D62}" type="presParOf" srcId="{40DD5F25-852D-0744-B828-E84F81475F07}" destId="{9C6FD71D-E232-C640-9B71-0EADF3D81970}" srcOrd="1" destOrd="0" presId="urn:microsoft.com/office/officeart/2005/8/layout/hierarchy2"/>
    <dgm:cxn modelId="{34F28466-F206-2D48-ACAD-222C8B7F21F3}" type="presParOf" srcId="{A6BD8BA1-9186-9945-8A5B-613B47307422}" destId="{42E730BB-4ACD-C24D-A2A4-B0039EEC8305}" srcOrd="2" destOrd="0" presId="urn:microsoft.com/office/officeart/2005/8/layout/hierarchy2"/>
    <dgm:cxn modelId="{C408725E-A948-FC4B-9741-0E4EF7E6FD1F}" type="presParOf" srcId="{42E730BB-4ACD-C24D-A2A4-B0039EEC8305}" destId="{09EF6805-CB3D-CB40-9DD8-062594BA2BE7}" srcOrd="0" destOrd="0" presId="urn:microsoft.com/office/officeart/2005/8/layout/hierarchy2"/>
    <dgm:cxn modelId="{C8D265B0-D9FF-8A4B-BB25-4D5C3DDB68FA}" type="presParOf" srcId="{A6BD8BA1-9186-9945-8A5B-613B47307422}" destId="{2E5EE801-B512-D140-BA91-1FF6E69267D6}" srcOrd="3" destOrd="0" presId="urn:microsoft.com/office/officeart/2005/8/layout/hierarchy2"/>
    <dgm:cxn modelId="{453E54E1-FBC3-EF47-8DA1-88E49B354AC9}" type="presParOf" srcId="{2E5EE801-B512-D140-BA91-1FF6E69267D6}" destId="{2D9E95FF-E059-F74B-A6F8-C691CE8EF28C}" srcOrd="0" destOrd="0" presId="urn:microsoft.com/office/officeart/2005/8/layout/hierarchy2"/>
    <dgm:cxn modelId="{3A8B0AF5-19DF-434F-A909-91EF68C1A5E5}" type="presParOf" srcId="{2E5EE801-B512-D140-BA91-1FF6E69267D6}" destId="{110A5FEE-8C78-C04C-ADFC-E398BF55D121}" srcOrd="1" destOrd="0" presId="urn:microsoft.com/office/officeart/2005/8/layout/hierarchy2"/>
    <dgm:cxn modelId="{17CBEA44-9A3C-3340-B46C-598A38382775}" type="presParOf" srcId="{2C4DC5A0-2932-6442-8B88-EC69C36632F0}" destId="{39A31F3D-E984-7145-9042-08B6ABF27481}" srcOrd="2" destOrd="0" presId="urn:microsoft.com/office/officeart/2005/8/layout/hierarchy2"/>
    <dgm:cxn modelId="{DB38E3CF-123F-F540-8241-58C43C5E3D52}" type="presParOf" srcId="{39A31F3D-E984-7145-9042-08B6ABF27481}" destId="{A6C9C93C-D40D-934A-BA4B-486302019FEC}" srcOrd="0" destOrd="0" presId="urn:microsoft.com/office/officeart/2005/8/layout/hierarchy2"/>
    <dgm:cxn modelId="{8DD0534E-B983-6348-95D6-E66E2D39C435}" type="presParOf" srcId="{2C4DC5A0-2932-6442-8B88-EC69C36632F0}" destId="{AF905FE6-880B-064A-8788-3DA72B5C1C4A}" srcOrd="3" destOrd="0" presId="urn:microsoft.com/office/officeart/2005/8/layout/hierarchy2"/>
    <dgm:cxn modelId="{F466B19E-8E0B-8F42-8464-79D688A98342}" type="presParOf" srcId="{AF905FE6-880B-064A-8788-3DA72B5C1C4A}" destId="{B829DC47-8994-1941-AF32-AD4A21FB7103}" srcOrd="0" destOrd="0" presId="urn:microsoft.com/office/officeart/2005/8/layout/hierarchy2"/>
    <dgm:cxn modelId="{AC77FAE2-E4F8-4245-8E81-5F96B2E10981}" type="presParOf" srcId="{AF905FE6-880B-064A-8788-3DA72B5C1C4A}" destId="{B0EA58AB-EA0E-3244-AFA6-4F35C6F23BB1}" srcOrd="1" destOrd="0" presId="urn:microsoft.com/office/officeart/2005/8/layout/hierarchy2"/>
    <dgm:cxn modelId="{DF94EFA0-55F2-EB4F-897F-04781A6E09AF}" type="presParOf" srcId="{B0EA58AB-EA0E-3244-AFA6-4F35C6F23BB1}" destId="{D78C5635-EF59-8549-BF74-ECB94BCF705E}" srcOrd="0" destOrd="0" presId="urn:microsoft.com/office/officeart/2005/8/layout/hierarchy2"/>
    <dgm:cxn modelId="{3E612C5A-520B-4444-B19F-3B9999981525}" type="presParOf" srcId="{D78C5635-EF59-8549-BF74-ECB94BCF705E}" destId="{F2A5DC3F-306D-684D-BF68-EC43AFCF1081}" srcOrd="0" destOrd="0" presId="urn:microsoft.com/office/officeart/2005/8/layout/hierarchy2"/>
    <dgm:cxn modelId="{074D43DD-4D34-7849-9092-3826ADC9321A}" type="presParOf" srcId="{B0EA58AB-EA0E-3244-AFA6-4F35C6F23BB1}" destId="{108155EA-75E3-ED45-9A29-518833B86FAA}" srcOrd="1" destOrd="0" presId="urn:microsoft.com/office/officeart/2005/8/layout/hierarchy2"/>
    <dgm:cxn modelId="{A200937C-A2DF-854A-BC48-A36397DA9C85}" type="presParOf" srcId="{108155EA-75E3-ED45-9A29-518833B86FAA}" destId="{4CCF70B7-AC41-D443-BC00-F6D4172563E5}" srcOrd="0" destOrd="0" presId="urn:microsoft.com/office/officeart/2005/8/layout/hierarchy2"/>
    <dgm:cxn modelId="{6F5ACD59-68CB-B543-8E3D-308862E9E6CE}" type="presParOf" srcId="{108155EA-75E3-ED45-9A29-518833B86FAA}" destId="{E956208C-EDE9-7441-9ECB-63A875C42418}" srcOrd="1" destOrd="0" presId="urn:microsoft.com/office/officeart/2005/8/layout/hierarchy2"/>
    <dgm:cxn modelId="{A9724713-C576-5F4B-A8F6-8E56F6BD7B0A}" type="presParOf" srcId="{B0EA58AB-EA0E-3244-AFA6-4F35C6F23BB1}" destId="{9DFD25B8-5915-2445-82DE-8D994DEB7426}" srcOrd="2" destOrd="0" presId="urn:microsoft.com/office/officeart/2005/8/layout/hierarchy2"/>
    <dgm:cxn modelId="{6249D4F3-9E66-B248-88E0-D966C2C4EE18}" type="presParOf" srcId="{9DFD25B8-5915-2445-82DE-8D994DEB7426}" destId="{904F7AB8-DCCC-FB46-9AB2-A89102127920}" srcOrd="0" destOrd="0" presId="urn:microsoft.com/office/officeart/2005/8/layout/hierarchy2"/>
    <dgm:cxn modelId="{B4EC7870-F453-314F-8727-DCCFB97E24D0}" type="presParOf" srcId="{B0EA58AB-EA0E-3244-AFA6-4F35C6F23BB1}" destId="{B89DA633-DC3C-2A45-A882-AB1F19B07988}" srcOrd="3" destOrd="0" presId="urn:microsoft.com/office/officeart/2005/8/layout/hierarchy2"/>
    <dgm:cxn modelId="{344E310A-76C9-FF4E-86C7-7F9ED52D113C}" type="presParOf" srcId="{B89DA633-DC3C-2A45-A882-AB1F19B07988}" destId="{F2C60090-37DF-F345-8C62-5DEF7B6AD530}" srcOrd="0" destOrd="0" presId="urn:microsoft.com/office/officeart/2005/8/layout/hierarchy2"/>
    <dgm:cxn modelId="{21679E53-7142-7D49-A960-8F96D9A34EC1}" type="presParOf" srcId="{B89DA633-DC3C-2A45-A882-AB1F19B07988}" destId="{095B1DE8-D6A1-9444-BD5E-7BAD65C065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E3760A-1BEF-194B-80AF-7B9EC652D98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82344-F083-A944-AF9E-6262F9A050C6}">
      <dgm:prSet phldrT="[Text]"/>
      <dgm:spPr/>
      <dgm:t>
        <a:bodyPr/>
        <a:lstStyle/>
        <a:p>
          <a:r>
            <a:rPr lang="en-US" dirty="0" smtClean="0"/>
            <a:t>EPT PML4</a:t>
          </a:r>
          <a:endParaRPr lang="en-US" dirty="0"/>
        </a:p>
      </dgm:t>
    </dgm:pt>
    <dgm:pt modelId="{6A4BDE55-87F4-A34A-80FB-9AA646ED1FE4}" type="parTrans" cxnId="{B6B52191-6AF7-AF44-B226-3EE189FF01B5}">
      <dgm:prSet/>
      <dgm:spPr/>
      <dgm:t>
        <a:bodyPr/>
        <a:lstStyle/>
        <a:p>
          <a:endParaRPr lang="en-US"/>
        </a:p>
      </dgm:t>
    </dgm:pt>
    <dgm:pt modelId="{F03F9414-679D-9445-B685-E5A3D53FCA67}" type="sibTrans" cxnId="{B6B52191-6AF7-AF44-B226-3EE189FF01B5}">
      <dgm:prSet/>
      <dgm:spPr/>
      <dgm:t>
        <a:bodyPr/>
        <a:lstStyle/>
        <a:p>
          <a:endParaRPr lang="en-US"/>
        </a:p>
      </dgm:t>
    </dgm:pt>
    <dgm:pt modelId="{03A0C4E1-FF33-8745-B490-2D1D916D1FFA}">
      <dgm:prSet phldrT="[Text]"/>
      <dgm:spPr/>
      <dgm:t>
        <a:bodyPr/>
        <a:lstStyle/>
        <a:p>
          <a:r>
            <a:rPr lang="en-US" dirty="0" smtClean="0"/>
            <a:t>EPT PDPT</a:t>
          </a:r>
          <a:endParaRPr lang="en-US" dirty="0"/>
        </a:p>
      </dgm:t>
    </dgm:pt>
    <dgm:pt modelId="{FBFAA9B3-442B-9840-A7BF-36E3F2ADB84A}" type="parTrans" cxnId="{A10E24FB-444D-4C42-9280-0E7C460BDAEC}">
      <dgm:prSet/>
      <dgm:spPr/>
      <dgm:t>
        <a:bodyPr/>
        <a:lstStyle/>
        <a:p>
          <a:endParaRPr lang="en-US"/>
        </a:p>
      </dgm:t>
    </dgm:pt>
    <dgm:pt modelId="{26D8CF8B-5284-D94B-AFE5-11DFDE468535}" type="sibTrans" cxnId="{A10E24FB-444D-4C42-9280-0E7C460BDAEC}">
      <dgm:prSet/>
      <dgm:spPr/>
      <dgm:t>
        <a:bodyPr/>
        <a:lstStyle/>
        <a:p>
          <a:endParaRPr lang="en-US"/>
        </a:p>
      </dgm:t>
    </dgm:pt>
    <dgm:pt modelId="{2A78D4A7-465B-1348-99C0-DC7E703743A5}">
      <dgm:prSet phldrT="[Text]"/>
      <dgm:spPr/>
      <dgm:t>
        <a:bodyPr/>
        <a:lstStyle/>
        <a:p>
          <a:r>
            <a:rPr lang="en-US" dirty="0" smtClean="0"/>
            <a:t>EPT PD</a:t>
          </a:r>
          <a:endParaRPr lang="en-US" dirty="0"/>
        </a:p>
      </dgm:t>
    </dgm:pt>
    <dgm:pt modelId="{747C647F-5955-FD47-A058-E098E5F01CDF}" type="parTrans" cxnId="{46179347-CD13-A349-9A0B-4D8DC590BAA4}">
      <dgm:prSet/>
      <dgm:spPr/>
      <dgm:t>
        <a:bodyPr/>
        <a:lstStyle/>
        <a:p>
          <a:endParaRPr lang="en-US"/>
        </a:p>
      </dgm:t>
    </dgm:pt>
    <dgm:pt modelId="{76E86A08-6FED-3546-991F-87CA43B69D3F}" type="sibTrans" cxnId="{46179347-CD13-A349-9A0B-4D8DC590BAA4}">
      <dgm:prSet/>
      <dgm:spPr/>
      <dgm:t>
        <a:bodyPr/>
        <a:lstStyle/>
        <a:p>
          <a:endParaRPr lang="en-US"/>
        </a:p>
      </dgm:t>
    </dgm:pt>
    <dgm:pt modelId="{4DEADADB-1835-124E-BA09-5FCE40779B7B}">
      <dgm:prSet phldrT="[Text]"/>
      <dgm:spPr/>
      <dgm:t>
        <a:bodyPr/>
        <a:lstStyle/>
        <a:p>
          <a:r>
            <a:rPr lang="en-US" dirty="0" smtClean="0"/>
            <a:t>EPT PD</a:t>
          </a:r>
          <a:endParaRPr lang="en-US" dirty="0"/>
        </a:p>
      </dgm:t>
    </dgm:pt>
    <dgm:pt modelId="{6B23FEC6-5EF6-404A-B13A-AEB0B32E7BBB}" type="parTrans" cxnId="{E5EFDD53-E224-3842-B51C-0E82FA76C4C1}">
      <dgm:prSet/>
      <dgm:spPr/>
      <dgm:t>
        <a:bodyPr/>
        <a:lstStyle/>
        <a:p>
          <a:endParaRPr lang="en-US"/>
        </a:p>
      </dgm:t>
    </dgm:pt>
    <dgm:pt modelId="{847EF95F-93CE-854E-A1E0-3E571E02149D}" type="sibTrans" cxnId="{E5EFDD53-E224-3842-B51C-0E82FA76C4C1}">
      <dgm:prSet/>
      <dgm:spPr/>
      <dgm:t>
        <a:bodyPr/>
        <a:lstStyle/>
        <a:p>
          <a:endParaRPr lang="en-US"/>
        </a:p>
      </dgm:t>
    </dgm:pt>
    <dgm:pt modelId="{AEA4A0DE-7C34-5648-BEF3-607803FD6DE0}">
      <dgm:prSet phldrT="[Text]"/>
      <dgm:spPr/>
      <dgm:t>
        <a:bodyPr/>
        <a:lstStyle/>
        <a:p>
          <a:r>
            <a:rPr lang="en-US" dirty="0" smtClean="0"/>
            <a:t>EPT PDPT</a:t>
          </a:r>
          <a:endParaRPr lang="en-US" dirty="0"/>
        </a:p>
      </dgm:t>
    </dgm:pt>
    <dgm:pt modelId="{DD94D231-C5EE-9446-9376-BE68AC6CC127}" type="parTrans" cxnId="{67E2B176-FEA7-C747-99F7-23FC265F38B6}">
      <dgm:prSet/>
      <dgm:spPr/>
      <dgm:t>
        <a:bodyPr/>
        <a:lstStyle/>
        <a:p>
          <a:endParaRPr lang="en-US"/>
        </a:p>
      </dgm:t>
    </dgm:pt>
    <dgm:pt modelId="{7F8E0870-863A-304D-9948-AB7E0B5595A3}" type="sibTrans" cxnId="{67E2B176-FEA7-C747-99F7-23FC265F38B6}">
      <dgm:prSet/>
      <dgm:spPr/>
      <dgm:t>
        <a:bodyPr/>
        <a:lstStyle/>
        <a:p>
          <a:endParaRPr lang="en-US"/>
        </a:p>
      </dgm:t>
    </dgm:pt>
    <dgm:pt modelId="{14B40E3E-37CE-6E4D-A8E7-A97E4F17FC62}">
      <dgm:prSet phldrT="[Text]"/>
      <dgm:spPr/>
      <dgm:t>
        <a:bodyPr/>
        <a:lstStyle/>
        <a:p>
          <a:r>
            <a:rPr lang="en-US" dirty="0" smtClean="0"/>
            <a:t>EPT PD</a:t>
          </a:r>
          <a:endParaRPr lang="en-US" dirty="0"/>
        </a:p>
      </dgm:t>
    </dgm:pt>
    <dgm:pt modelId="{5B0D64F6-D3BB-6C45-B221-FBE68F720004}" type="parTrans" cxnId="{E8F96501-53E3-0141-8F54-3CB24350947F}">
      <dgm:prSet/>
      <dgm:spPr/>
      <dgm:t>
        <a:bodyPr/>
        <a:lstStyle/>
        <a:p>
          <a:endParaRPr lang="en-US"/>
        </a:p>
      </dgm:t>
    </dgm:pt>
    <dgm:pt modelId="{F1BFC6E4-9AAB-D64C-905D-ABBEEE81F381}" type="sibTrans" cxnId="{E8F96501-53E3-0141-8F54-3CB24350947F}">
      <dgm:prSet/>
      <dgm:spPr/>
      <dgm:t>
        <a:bodyPr/>
        <a:lstStyle/>
        <a:p>
          <a:endParaRPr lang="en-US"/>
        </a:p>
      </dgm:t>
    </dgm:pt>
    <dgm:pt modelId="{E677509A-FBBF-074E-9286-E1BA4583CF90}">
      <dgm:prSet phldrT="[Text]"/>
      <dgm:spPr/>
      <dgm:t>
        <a:bodyPr/>
        <a:lstStyle/>
        <a:p>
          <a:r>
            <a:rPr lang="en-US" dirty="0" smtClean="0"/>
            <a:t>EPT PD</a:t>
          </a:r>
          <a:endParaRPr lang="en-US" dirty="0"/>
        </a:p>
      </dgm:t>
    </dgm:pt>
    <dgm:pt modelId="{13C5FAE9-113A-AA4C-A6A6-9BCF3FBD8C90}" type="parTrans" cxnId="{A029A163-0C98-2447-8396-1D730B1F6901}">
      <dgm:prSet/>
      <dgm:spPr/>
      <dgm:t>
        <a:bodyPr/>
        <a:lstStyle/>
        <a:p>
          <a:endParaRPr lang="en-US"/>
        </a:p>
      </dgm:t>
    </dgm:pt>
    <dgm:pt modelId="{43BEBBB3-E707-1549-8402-BE74442A40BE}" type="sibTrans" cxnId="{A029A163-0C98-2447-8396-1D730B1F6901}">
      <dgm:prSet/>
      <dgm:spPr/>
      <dgm:t>
        <a:bodyPr/>
        <a:lstStyle/>
        <a:p>
          <a:endParaRPr lang="en-US"/>
        </a:p>
      </dgm:t>
    </dgm:pt>
    <dgm:pt modelId="{6BCEAA67-F707-0849-9091-79CBE0A6ED76}" type="pres">
      <dgm:prSet presAssocID="{5DE3760A-1BEF-194B-80AF-7B9EC652D9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00B325-B73A-5B4E-93FB-6D802D782E32}" type="pres">
      <dgm:prSet presAssocID="{D6F82344-F083-A944-AF9E-6262F9A050C6}" presName="root1" presStyleCnt="0"/>
      <dgm:spPr/>
    </dgm:pt>
    <dgm:pt modelId="{17382140-2160-F14B-9566-158ED98B8ECE}" type="pres">
      <dgm:prSet presAssocID="{D6F82344-F083-A944-AF9E-6262F9A050C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757031-1DF9-3449-9520-5D98AD1F0A51}" type="pres">
      <dgm:prSet presAssocID="{D6F82344-F083-A944-AF9E-6262F9A050C6}" presName="level2hierChild" presStyleCnt="0"/>
      <dgm:spPr/>
    </dgm:pt>
    <dgm:pt modelId="{FFB2B72D-390A-944E-AFB3-805E96C8748B}" type="pres">
      <dgm:prSet presAssocID="{FBFAA9B3-442B-9840-A7BF-36E3F2ADB84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42C0FAE-607A-8744-AD40-3EC09D7CE3FC}" type="pres">
      <dgm:prSet presAssocID="{FBFAA9B3-442B-9840-A7BF-36E3F2ADB84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57FEFFD-8AA7-E544-ABA7-B80B181DE9BB}" type="pres">
      <dgm:prSet presAssocID="{03A0C4E1-FF33-8745-B490-2D1D916D1FFA}" presName="root2" presStyleCnt="0"/>
      <dgm:spPr/>
    </dgm:pt>
    <dgm:pt modelId="{323B92AF-D4B7-4B45-858D-F6B47DD9D23C}" type="pres">
      <dgm:prSet presAssocID="{03A0C4E1-FF33-8745-B490-2D1D916D1FF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06D88-9CBE-1C4E-A615-8D5347920B9F}" type="pres">
      <dgm:prSet presAssocID="{03A0C4E1-FF33-8745-B490-2D1D916D1FFA}" presName="level3hierChild" presStyleCnt="0"/>
      <dgm:spPr/>
    </dgm:pt>
    <dgm:pt modelId="{50A185C4-DB97-4F4A-AA61-5E32FCAD4AA6}" type="pres">
      <dgm:prSet presAssocID="{747C647F-5955-FD47-A058-E098E5F01CDF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6EB63D3-4D75-C94B-9468-E9BF5A2F99C0}" type="pres">
      <dgm:prSet presAssocID="{747C647F-5955-FD47-A058-E098E5F01CDF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732820D-FBDC-0A4F-AC14-65B90BFCAAF8}" type="pres">
      <dgm:prSet presAssocID="{2A78D4A7-465B-1348-99C0-DC7E703743A5}" presName="root2" presStyleCnt="0"/>
      <dgm:spPr/>
    </dgm:pt>
    <dgm:pt modelId="{EC8F92EA-2CCF-5547-A4C1-380B0386B829}" type="pres">
      <dgm:prSet presAssocID="{2A78D4A7-465B-1348-99C0-DC7E703743A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4F854-49A1-8A45-845E-F7C579F6658B}" type="pres">
      <dgm:prSet presAssocID="{2A78D4A7-465B-1348-99C0-DC7E703743A5}" presName="level3hierChild" presStyleCnt="0"/>
      <dgm:spPr/>
    </dgm:pt>
    <dgm:pt modelId="{9B80F69A-A901-484B-BB53-8953C5B7F4C0}" type="pres">
      <dgm:prSet presAssocID="{6B23FEC6-5EF6-404A-B13A-AEB0B32E7BBB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81C9FD28-6CFB-5947-BA26-2A04B7F7D673}" type="pres">
      <dgm:prSet presAssocID="{6B23FEC6-5EF6-404A-B13A-AEB0B32E7BBB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3358810-7B20-B94C-8F26-7D3A3FA99C9D}" type="pres">
      <dgm:prSet presAssocID="{4DEADADB-1835-124E-BA09-5FCE40779B7B}" presName="root2" presStyleCnt="0"/>
      <dgm:spPr/>
    </dgm:pt>
    <dgm:pt modelId="{47D0BE07-15B7-9B4D-9AC4-7C277BF5FE6A}" type="pres">
      <dgm:prSet presAssocID="{4DEADADB-1835-124E-BA09-5FCE40779B7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6FF2BA-4112-9642-BE1D-210E52AEE186}" type="pres">
      <dgm:prSet presAssocID="{4DEADADB-1835-124E-BA09-5FCE40779B7B}" presName="level3hierChild" presStyleCnt="0"/>
      <dgm:spPr/>
    </dgm:pt>
    <dgm:pt modelId="{8E1F7B2B-94A3-F248-96AE-F64A907FA8A2}" type="pres">
      <dgm:prSet presAssocID="{DD94D231-C5EE-9446-9376-BE68AC6CC12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D20BAD1-7D07-4847-A1BE-C7F7A4F5ADB1}" type="pres">
      <dgm:prSet presAssocID="{DD94D231-C5EE-9446-9376-BE68AC6CC12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79DC08E-9EC6-0F43-AE25-367D12104696}" type="pres">
      <dgm:prSet presAssocID="{AEA4A0DE-7C34-5648-BEF3-607803FD6DE0}" presName="root2" presStyleCnt="0"/>
      <dgm:spPr/>
    </dgm:pt>
    <dgm:pt modelId="{0833AAE1-BB8A-724B-8661-71F16E02D454}" type="pres">
      <dgm:prSet presAssocID="{AEA4A0DE-7C34-5648-BEF3-607803FD6DE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4DC5A0-2932-6442-8B88-EC69C36632F0}" type="pres">
      <dgm:prSet presAssocID="{AEA4A0DE-7C34-5648-BEF3-607803FD6DE0}" presName="level3hierChild" presStyleCnt="0"/>
      <dgm:spPr/>
    </dgm:pt>
    <dgm:pt modelId="{B75E5A35-0BFF-FB40-82A2-C68D1C7FD2A4}" type="pres">
      <dgm:prSet presAssocID="{13C5FAE9-113A-AA4C-A6A6-9BCF3FBD8C90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828FF7D0-DCBF-834D-A668-3A8FD62FBFCA}" type="pres">
      <dgm:prSet presAssocID="{13C5FAE9-113A-AA4C-A6A6-9BCF3FBD8C90}" presName="connTx" presStyleLbl="parChTrans1D3" presStyleIdx="2" presStyleCnt="4"/>
      <dgm:spPr/>
      <dgm:t>
        <a:bodyPr/>
        <a:lstStyle/>
        <a:p>
          <a:endParaRPr lang="en-US"/>
        </a:p>
      </dgm:t>
    </dgm:pt>
    <dgm:pt modelId="{95AF4059-C37A-F648-B3A4-E3C5BBC1F838}" type="pres">
      <dgm:prSet presAssocID="{E677509A-FBBF-074E-9286-E1BA4583CF90}" presName="root2" presStyleCnt="0"/>
      <dgm:spPr/>
    </dgm:pt>
    <dgm:pt modelId="{4642CA82-5CFF-2F4C-B37B-6522C2CB3F8E}" type="pres">
      <dgm:prSet presAssocID="{E677509A-FBBF-074E-9286-E1BA4583CF90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BD8BA1-9186-9945-8A5B-613B47307422}" type="pres">
      <dgm:prSet presAssocID="{E677509A-FBBF-074E-9286-E1BA4583CF90}" presName="level3hierChild" presStyleCnt="0"/>
      <dgm:spPr/>
    </dgm:pt>
    <dgm:pt modelId="{39A31F3D-E984-7145-9042-08B6ABF27481}" type="pres">
      <dgm:prSet presAssocID="{5B0D64F6-D3BB-6C45-B221-FBE68F720004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6C9C93C-D40D-934A-BA4B-486302019FEC}" type="pres">
      <dgm:prSet presAssocID="{5B0D64F6-D3BB-6C45-B221-FBE68F720004}" presName="connTx" presStyleLbl="parChTrans1D3" presStyleIdx="3" presStyleCnt="4"/>
      <dgm:spPr/>
      <dgm:t>
        <a:bodyPr/>
        <a:lstStyle/>
        <a:p>
          <a:endParaRPr lang="en-US"/>
        </a:p>
      </dgm:t>
    </dgm:pt>
    <dgm:pt modelId="{AF905FE6-880B-064A-8788-3DA72B5C1C4A}" type="pres">
      <dgm:prSet presAssocID="{14B40E3E-37CE-6E4D-A8E7-A97E4F17FC62}" presName="root2" presStyleCnt="0"/>
      <dgm:spPr/>
    </dgm:pt>
    <dgm:pt modelId="{B829DC47-8994-1941-AF32-AD4A21FB7103}" type="pres">
      <dgm:prSet presAssocID="{14B40E3E-37CE-6E4D-A8E7-A97E4F17FC62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A58AB-EA0E-3244-AFA6-4F35C6F23BB1}" type="pres">
      <dgm:prSet presAssocID="{14B40E3E-37CE-6E4D-A8E7-A97E4F17FC62}" presName="level3hierChild" presStyleCnt="0"/>
      <dgm:spPr/>
    </dgm:pt>
  </dgm:ptLst>
  <dgm:cxnLst>
    <dgm:cxn modelId="{37C39225-DF62-9740-A9FD-34FA809E5859}" type="presOf" srcId="{747C647F-5955-FD47-A058-E098E5F01CDF}" destId="{50A185C4-DB97-4F4A-AA61-5E32FCAD4AA6}" srcOrd="0" destOrd="0" presId="urn:microsoft.com/office/officeart/2005/8/layout/hierarchy2"/>
    <dgm:cxn modelId="{8EB69C8C-65D3-394E-825E-334C290F04D1}" type="presOf" srcId="{5B0D64F6-D3BB-6C45-B221-FBE68F720004}" destId="{39A31F3D-E984-7145-9042-08B6ABF27481}" srcOrd="0" destOrd="0" presId="urn:microsoft.com/office/officeart/2005/8/layout/hierarchy2"/>
    <dgm:cxn modelId="{BAE40F22-46BE-0A44-AA03-CD01DBAF8FA8}" type="presOf" srcId="{13C5FAE9-113A-AA4C-A6A6-9BCF3FBD8C90}" destId="{B75E5A35-0BFF-FB40-82A2-C68D1C7FD2A4}" srcOrd="0" destOrd="0" presId="urn:microsoft.com/office/officeart/2005/8/layout/hierarchy2"/>
    <dgm:cxn modelId="{D6260D3D-72AE-2A40-8EB3-2CD791AA42B1}" type="presOf" srcId="{DD94D231-C5EE-9446-9376-BE68AC6CC127}" destId="{8E1F7B2B-94A3-F248-96AE-F64A907FA8A2}" srcOrd="0" destOrd="0" presId="urn:microsoft.com/office/officeart/2005/8/layout/hierarchy2"/>
    <dgm:cxn modelId="{C645A2AA-AE21-AF4E-AE43-D96B889235F6}" type="presOf" srcId="{4DEADADB-1835-124E-BA09-5FCE40779B7B}" destId="{47D0BE07-15B7-9B4D-9AC4-7C277BF5FE6A}" srcOrd="0" destOrd="0" presId="urn:microsoft.com/office/officeart/2005/8/layout/hierarchy2"/>
    <dgm:cxn modelId="{E5EFDD53-E224-3842-B51C-0E82FA76C4C1}" srcId="{03A0C4E1-FF33-8745-B490-2D1D916D1FFA}" destId="{4DEADADB-1835-124E-BA09-5FCE40779B7B}" srcOrd="1" destOrd="0" parTransId="{6B23FEC6-5EF6-404A-B13A-AEB0B32E7BBB}" sibTransId="{847EF95F-93CE-854E-A1E0-3E571E02149D}"/>
    <dgm:cxn modelId="{46179347-CD13-A349-9A0B-4D8DC590BAA4}" srcId="{03A0C4E1-FF33-8745-B490-2D1D916D1FFA}" destId="{2A78D4A7-465B-1348-99C0-DC7E703743A5}" srcOrd="0" destOrd="0" parTransId="{747C647F-5955-FD47-A058-E098E5F01CDF}" sibTransId="{76E86A08-6FED-3546-991F-87CA43B69D3F}"/>
    <dgm:cxn modelId="{E8F96501-53E3-0141-8F54-3CB24350947F}" srcId="{AEA4A0DE-7C34-5648-BEF3-607803FD6DE0}" destId="{14B40E3E-37CE-6E4D-A8E7-A97E4F17FC62}" srcOrd="1" destOrd="0" parTransId="{5B0D64F6-D3BB-6C45-B221-FBE68F720004}" sibTransId="{F1BFC6E4-9AAB-D64C-905D-ABBEEE81F381}"/>
    <dgm:cxn modelId="{20D1E3C5-6E2C-6843-8455-3AB382897317}" type="presOf" srcId="{13C5FAE9-113A-AA4C-A6A6-9BCF3FBD8C90}" destId="{828FF7D0-DCBF-834D-A668-3A8FD62FBFCA}" srcOrd="1" destOrd="0" presId="urn:microsoft.com/office/officeart/2005/8/layout/hierarchy2"/>
    <dgm:cxn modelId="{3325E752-31CF-3946-8E42-A256F4E221E3}" type="presOf" srcId="{6B23FEC6-5EF6-404A-B13A-AEB0B32E7BBB}" destId="{81C9FD28-6CFB-5947-BA26-2A04B7F7D673}" srcOrd="1" destOrd="0" presId="urn:microsoft.com/office/officeart/2005/8/layout/hierarchy2"/>
    <dgm:cxn modelId="{17AAE3CD-4533-5543-B2FB-2DCA710875A5}" type="presOf" srcId="{D6F82344-F083-A944-AF9E-6262F9A050C6}" destId="{17382140-2160-F14B-9566-158ED98B8ECE}" srcOrd="0" destOrd="0" presId="urn:microsoft.com/office/officeart/2005/8/layout/hierarchy2"/>
    <dgm:cxn modelId="{A029A163-0C98-2447-8396-1D730B1F6901}" srcId="{AEA4A0DE-7C34-5648-BEF3-607803FD6DE0}" destId="{E677509A-FBBF-074E-9286-E1BA4583CF90}" srcOrd="0" destOrd="0" parTransId="{13C5FAE9-113A-AA4C-A6A6-9BCF3FBD8C90}" sibTransId="{43BEBBB3-E707-1549-8402-BE74442A40BE}"/>
    <dgm:cxn modelId="{B6B52191-6AF7-AF44-B226-3EE189FF01B5}" srcId="{5DE3760A-1BEF-194B-80AF-7B9EC652D98F}" destId="{D6F82344-F083-A944-AF9E-6262F9A050C6}" srcOrd="0" destOrd="0" parTransId="{6A4BDE55-87F4-A34A-80FB-9AA646ED1FE4}" sibTransId="{F03F9414-679D-9445-B685-E5A3D53FCA67}"/>
    <dgm:cxn modelId="{39CB25CC-6A8E-9940-B722-54655147D66F}" type="presOf" srcId="{747C647F-5955-FD47-A058-E098E5F01CDF}" destId="{86EB63D3-4D75-C94B-9468-E9BF5A2F99C0}" srcOrd="1" destOrd="0" presId="urn:microsoft.com/office/officeart/2005/8/layout/hierarchy2"/>
    <dgm:cxn modelId="{A10E24FB-444D-4C42-9280-0E7C460BDAEC}" srcId="{D6F82344-F083-A944-AF9E-6262F9A050C6}" destId="{03A0C4E1-FF33-8745-B490-2D1D916D1FFA}" srcOrd="0" destOrd="0" parTransId="{FBFAA9B3-442B-9840-A7BF-36E3F2ADB84A}" sibTransId="{26D8CF8B-5284-D94B-AFE5-11DFDE468535}"/>
    <dgm:cxn modelId="{F51B8F2A-65B2-FD41-BCE8-BCB693BF36E7}" type="presOf" srcId="{14B40E3E-37CE-6E4D-A8E7-A97E4F17FC62}" destId="{B829DC47-8994-1941-AF32-AD4A21FB7103}" srcOrd="0" destOrd="0" presId="urn:microsoft.com/office/officeart/2005/8/layout/hierarchy2"/>
    <dgm:cxn modelId="{67E2B176-FEA7-C747-99F7-23FC265F38B6}" srcId="{D6F82344-F083-A944-AF9E-6262F9A050C6}" destId="{AEA4A0DE-7C34-5648-BEF3-607803FD6DE0}" srcOrd="1" destOrd="0" parTransId="{DD94D231-C5EE-9446-9376-BE68AC6CC127}" sibTransId="{7F8E0870-863A-304D-9948-AB7E0B5595A3}"/>
    <dgm:cxn modelId="{BC3AB1A8-878E-384C-95A6-17CED763E115}" type="presOf" srcId="{5B0D64F6-D3BB-6C45-B221-FBE68F720004}" destId="{A6C9C93C-D40D-934A-BA4B-486302019FEC}" srcOrd="1" destOrd="0" presId="urn:microsoft.com/office/officeart/2005/8/layout/hierarchy2"/>
    <dgm:cxn modelId="{973B9BD1-A97B-9B44-8F54-7E3D50555BEA}" type="presOf" srcId="{03A0C4E1-FF33-8745-B490-2D1D916D1FFA}" destId="{323B92AF-D4B7-4B45-858D-F6B47DD9D23C}" srcOrd="0" destOrd="0" presId="urn:microsoft.com/office/officeart/2005/8/layout/hierarchy2"/>
    <dgm:cxn modelId="{67D9BCF8-D643-B142-988F-12802AE191A4}" type="presOf" srcId="{E677509A-FBBF-074E-9286-E1BA4583CF90}" destId="{4642CA82-5CFF-2F4C-B37B-6522C2CB3F8E}" srcOrd="0" destOrd="0" presId="urn:microsoft.com/office/officeart/2005/8/layout/hierarchy2"/>
    <dgm:cxn modelId="{3278DF79-F746-EA48-825B-E55C7247559A}" type="presOf" srcId="{5DE3760A-1BEF-194B-80AF-7B9EC652D98F}" destId="{6BCEAA67-F707-0849-9091-79CBE0A6ED76}" srcOrd="0" destOrd="0" presId="urn:microsoft.com/office/officeart/2005/8/layout/hierarchy2"/>
    <dgm:cxn modelId="{5E0FAE89-E3E3-1A4C-BF1A-F199BDBD3697}" type="presOf" srcId="{FBFAA9B3-442B-9840-A7BF-36E3F2ADB84A}" destId="{042C0FAE-607A-8744-AD40-3EC09D7CE3FC}" srcOrd="1" destOrd="0" presId="urn:microsoft.com/office/officeart/2005/8/layout/hierarchy2"/>
    <dgm:cxn modelId="{D5A46387-4D0F-2247-B74B-C153FA47A262}" type="presOf" srcId="{2A78D4A7-465B-1348-99C0-DC7E703743A5}" destId="{EC8F92EA-2CCF-5547-A4C1-380B0386B829}" srcOrd="0" destOrd="0" presId="urn:microsoft.com/office/officeart/2005/8/layout/hierarchy2"/>
    <dgm:cxn modelId="{B4ABE91F-930E-7D47-ACBC-FAF790931BC0}" type="presOf" srcId="{AEA4A0DE-7C34-5648-BEF3-607803FD6DE0}" destId="{0833AAE1-BB8A-724B-8661-71F16E02D454}" srcOrd="0" destOrd="0" presId="urn:microsoft.com/office/officeart/2005/8/layout/hierarchy2"/>
    <dgm:cxn modelId="{1F5518EF-DD05-C340-B595-BA533CE2FE2F}" type="presOf" srcId="{FBFAA9B3-442B-9840-A7BF-36E3F2ADB84A}" destId="{FFB2B72D-390A-944E-AFB3-805E96C8748B}" srcOrd="0" destOrd="0" presId="urn:microsoft.com/office/officeart/2005/8/layout/hierarchy2"/>
    <dgm:cxn modelId="{6F0B25EB-21EB-604E-84D1-275C92323AEC}" type="presOf" srcId="{6B23FEC6-5EF6-404A-B13A-AEB0B32E7BBB}" destId="{9B80F69A-A901-484B-BB53-8953C5B7F4C0}" srcOrd="0" destOrd="0" presId="urn:microsoft.com/office/officeart/2005/8/layout/hierarchy2"/>
    <dgm:cxn modelId="{DB0F8B0E-706B-BB43-BB27-7111DB4E0A80}" type="presOf" srcId="{DD94D231-C5EE-9446-9376-BE68AC6CC127}" destId="{FD20BAD1-7D07-4847-A1BE-C7F7A4F5ADB1}" srcOrd="1" destOrd="0" presId="urn:microsoft.com/office/officeart/2005/8/layout/hierarchy2"/>
    <dgm:cxn modelId="{01A36D92-4D20-1E44-AF42-015625089E63}" type="presParOf" srcId="{6BCEAA67-F707-0849-9091-79CBE0A6ED76}" destId="{5D00B325-B73A-5B4E-93FB-6D802D782E32}" srcOrd="0" destOrd="0" presId="urn:microsoft.com/office/officeart/2005/8/layout/hierarchy2"/>
    <dgm:cxn modelId="{BD1E9E10-221F-C14A-B248-589A4675BFBA}" type="presParOf" srcId="{5D00B325-B73A-5B4E-93FB-6D802D782E32}" destId="{17382140-2160-F14B-9566-158ED98B8ECE}" srcOrd="0" destOrd="0" presId="urn:microsoft.com/office/officeart/2005/8/layout/hierarchy2"/>
    <dgm:cxn modelId="{73146154-1FEE-8646-A5CE-1759959A371D}" type="presParOf" srcId="{5D00B325-B73A-5B4E-93FB-6D802D782E32}" destId="{C6757031-1DF9-3449-9520-5D98AD1F0A51}" srcOrd="1" destOrd="0" presId="urn:microsoft.com/office/officeart/2005/8/layout/hierarchy2"/>
    <dgm:cxn modelId="{FF9C7B1A-80A2-1645-81BC-CE6B8D648105}" type="presParOf" srcId="{C6757031-1DF9-3449-9520-5D98AD1F0A51}" destId="{FFB2B72D-390A-944E-AFB3-805E96C8748B}" srcOrd="0" destOrd="0" presId="urn:microsoft.com/office/officeart/2005/8/layout/hierarchy2"/>
    <dgm:cxn modelId="{A2ABCCB7-DEE7-C940-8825-B83819D70993}" type="presParOf" srcId="{FFB2B72D-390A-944E-AFB3-805E96C8748B}" destId="{042C0FAE-607A-8744-AD40-3EC09D7CE3FC}" srcOrd="0" destOrd="0" presId="urn:microsoft.com/office/officeart/2005/8/layout/hierarchy2"/>
    <dgm:cxn modelId="{31067E76-4EC4-A040-86E2-76747D8C3E72}" type="presParOf" srcId="{C6757031-1DF9-3449-9520-5D98AD1F0A51}" destId="{057FEFFD-8AA7-E544-ABA7-B80B181DE9BB}" srcOrd="1" destOrd="0" presId="urn:microsoft.com/office/officeart/2005/8/layout/hierarchy2"/>
    <dgm:cxn modelId="{234842FA-62B4-984E-AA93-867ED24187BF}" type="presParOf" srcId="{057FEFFD-8AA7-E544-ABA7-B80B181DE9BB}" destId="{323B92AF-D4B7-4B45-858D-F6B47DD9D23C}" srcOrd="0" destOrd="0" presId="urn:microsoft.com/office/officeart/2005/8/layout/hierarchy2"/>
    <dgm:cxn modelId="{9E54AE47-89A8-3D47-8C65-75A069B2A396}" type="presParOf" srcId="{057FEFFD-8AA7-E544-ABA7-B80B181DE9BB}" destId="{01606D88-9CBE-1C4E-A615-8D5347920B9F}" srcOrd="1" destOrd="0" presId="urn:microsoft.com/office/officeart/2005/8/layout/hierarchy2"/>
    <dgm:cxn modelId="{EB3C0D79-AC25-FD4C-86C9-F11E15136C27}" type="presParOf" srcId="{01606D88-9CBE-1C4E-A615-8D5347920B9F}" destId="{50A185C4-DB97-4F4A-AA61-5E32FCAD4AA6}" srcOrd="0" destOrd="0" presId="urn:microsoft.com/office/officeart/2005/8/layout/hierarchy2"/>
    <dgm:cxn modelId="{5F4E1BF3-15AF-5549-8712-D6C6E9586EA4}" type="presParOf" srcId="{50A185C4-DB97-4F4A-AA61-5E32FCAD4AA6}" destId="{86EB63D3-4D75-C94B-9468-E9BF5A2F99C0}" srcOrd="0" destOrd="0" presId="urn:microsoft.com/office/officeart/2005/8/layout/hierarchy2"/>
    <dgm:cxn modelId="{BF92EA2D-113B-D340-97B5-9A2BCE03E73B}" type="presParOf" srcId="{01606D88-9CBE-1C4E-A615-8D5347920B9F}" destId="{4732820D-FBDC-0A4F-AC14-65B90BFCAAF8}" srcOrd="1" destOrd="0" presId="urn:microsoft.com/office/officeart/2005/8/layout/hierarchy2"/>
    <dgm:cxn modelId="{EA297BAC-8834-B04C-8E5B-E586AE9EB750}" type="presParOf" srcId="{4732820D-FBDC-0A4F-AC14-65B90BFCAAF8}" destId="{EC8F92EA-2CCF-5547-A4C1-380B0386B829}" srcOrd="0" destOrd="0" presId="urn:microsoft.com/office/officeart/2005/8/layout/hierarchy2"/>
    <dgm:cxn modelId="{A5CA7A90-88E4-B348-AC5A-97CE1DC5625B}" type="presParOf" srcId="{4732820D-FBDC-0A4F-AC14-65B90BFCAAF8}" destId="{B894F854-49A1-8A45-845E-F7C579F6658B}" srcOrd="1" destOrd="0" presId="urn:microsoft.com/office/officeart/2005/8/layout/hierarchy2"/>
    <dgm:cxn modelId="{9312ABDA-29D2-5143-88D3-2E6CAA1A3135}" type="presParOf" srcId="{01606D88-9CBE-1C4E-A615-8D5347920B9F}" destId="{9B80F69A-A901-484B-BB53-8953C5B7F4C0}" srcOrd="2" destOrd="0" presId="urn:microsoft.com/office/officeart/2005/8/layout/hierarchy2"/>
    <dgm:cxn modelId="{B4AB7BFA-B824-D142-9AE7-13C3142EB982}" type="presParOf" srcId="{9B80F69A-A901-484B-BB53-8953C5B7F4C0}" destId="{81C9FD28-6CFB-5947-BA26-2A04B7F7D673}" srcOrd="0" destOrd="0" presId="urn:microsoft.com/office/officeart/2005/8/layout/hierarchy2"/>
    <dgm:cxn modelId="{EE2834B9-D30E-C548-8172-362C7AA5CD93}" type="presParOf" srcId="{01606D88-9CBE-1C4E-A615-8D5347920B9F}" destId="{D3358810-7B20-B94C-8F26-7D3A3FA99C9D}" srcOrd="3" destOrd="0" presId="urn:microsoft.com/office/officeart/2005/8/layout/hierarchy2"/>
    <dgm:cxn modelId="{94228488-6C1F-FB4B-9C6E-631183E7E950}" type="presParOf" srcId="{D3358810-7B20-B94C-8F26-7D3A3FA99C9D}" destId="{47D0BE07-15B7-9B4D-9AC4-7C277BF5FE6A}" srcOrd="0" destOrd="0" presId="urn:microsoft.com/office/officeart/2005/8/layout/hierarchy2"/>
    <dgm:cxn modelId="{8C3C0DA4-A3F8-D747-BDD4-EE5A12426A5F}" type="presParOf" srcId="{D3358810-7B20-B94C-8F26-7D3A3FA99C9D}" destId="{876FF2BA-4112-9642-BE1D-210E52AEE186}" srcOrd="1" destOrd="0" presId="urn:microsoft.com/office/officeart/2005/8/layout/hierarchy2"/>
    <dgm:cxn modelId="{A8B1A530-5306-E643-B44D-763DE9470671}" type="presParOf" srcId="{C6757031-1DF9-3449-9520-5D98AD1F0A51}" destId="{8E1F7B2B-94A3-F248-96AE-F64A907FA8A2}" srcOrd="2" destOrd="0" presId="urn:microsoft.com/office/officeart/2005/8/layout/hierarchy2"/>
    <dgm:cxn modelId="{76EDE40E-956C-5648-B350-0B2B86A9DDF1}" type="presParOf" srcId="{8E1F7B2B-94A3-F248-96AE-F64A907FA8A2}" destId="{FD20BAD1-7D07-4847-A1BE-C7F7A4F5ADB1}" srcOrd="0" destOrd="0" presId="urn:microsoft.com/office/officeart/2005/8/layout/hierarchy2"/>
    <dgm:cxn modelId="{8BD498FD-DBBA-5C4D-80DD-52E69CBE24BD}" type="presParOf" srcId="{C6757031-1DF9-3449-9520-5D98AD1F0A51}" destId="{D79DC08E-9EC6-0F43-AE25-367D12104696}" srcOrd="3" destOrd="0" presId="urn:microsoft.com/office/officeart/2005/8/layout/hierarchy2"/>
    <dgm:cxn modelId="{9BF6032B-17BF-944E-BAD3-0BA22BA82D85}" type="presParOf" srcId="{D79DC08E-9EC6-0F43-AE25-367D12104696}" destId="{0833AAE1-BB8A-724B-8661-71F16E02D454}" srcOrd="0" destOrd="0" presId="urn:microsoft.com/office/officeart/2005/8/layout/hierarchy2"/>
    <dgm:cxn modelId="{3E3DCC6A-400E-7142-B672-3694125F20D6}" type="presParOf" srcId="{D79DC08E-9EC6-0F43-AE25-367D12104696}" destId="{2C4DC5A0-2932-6442-8B88-EC69C36632F0}" srcOrd="1" destOrd="0" presId="urn:microsoft.com/office/officeart/2005/8/layout/hierarchy2"/>
    <dgm:cxn modelId="{6BA4313A-F246-494D-AB6D-EAEFAF0A4EB5}" type="presParOf" srcId="{2C4DC5A0-2932-6442-8B88-EC69C36632F0}" destId="{B75E5A35-0BFF-FB40-82A2-C68D1C7FD2A4}" srcOrd="0" destOrd="0" presId="urn:microsoft.com/office/officeart/2005/8/layout/hierarchy2"/>
    <dgm:cxn modelId="{3CDD4E8F-D8C5-9346-AC6F-7DE075F58195}" type="presParOf" srcId="{B75E5A35-0BFF-FB40-82A2-C68D1C7FD2A4}" destId="{828FF7D0-DCBF-834D-A668-3A8FD62FBFCA}" srcOrd="0" destOrd="0" presId="urn:microsoft.com/office/officeart/2005/8/layout/hierarchy2"/>
    <dgm:cxn modelId="{B8DDD65B-3E90-F741-B557-6D64332C403B}" type="presParOf" srcId="{2C4DC5A0-2932-6442-8B88-EC69C36632F0}" destId="{95AF4059-C37A-F648-B3A4-E3C5BBC1F838}" srcOrd="1" destOrd="0" presId="urn:microsoft.com/office/officeart/2005/8/layout/hierarchy2"/>
    <dgm:cxn modelId="{631FCA35-011D-5E43-BE53-2DE6FD300188}" type="presParOf" srcId="{95AF4059-C37A-F648-B3A4-E3C5BBC1F838}" destId="{4642CA82-5CFF-2F4C-B37B-6522C2CB3F8E}" srcOrd="0" destOrd="0" presId="urn:microsoft.com/office/officeart/2005/8/layout/hierarchy2"/>
    <dgm:cxn modelId="{55FB9D4F-0A81-5240-9C16-6083607DE2B5}" type="presParOf" srcId="{95AF4059-C37A-F648-B3A4-E3C5BBC1F838}" destId="{A6BD8BA1-9186-9945-8A5B-613B47307422}" srcOrd="1" destOrd="0" presId="urn:microsoft.com/office/officeart/2005/8/layout/hierarchy2"/>
    <dgm:cxn modelId="{617643BA-1631-674F-802F-D7B3270FA51F}" type="presParOf" srcId="{2C4DC5A0-2932-6442-8B88-EC69C36632F0}" destId="{39A31F3D-E984-7145-9042-08B6ABF27481}" srcOrd="2" destOrd="0" presId="urn:microsoft.com/office/officeart/2005/8/layout/hierarchy2"/>
    <dgm:cxn modelId="{B2409A89-F8B2-644A-84B5-6F3781023623}" type="presParOf" srcId="{39A31F3D-E984-7145-9042-08B6ABF27481}" destId="{A6C9C93C-D40D-934A-BA4B-486302019FEC}" srcOrd="0" destOrd="0" presId="urn:microsoft.com/office/officeart/2005/8/layout/hierarchy2"/>
    <dgm:cxn modelId="{3B327F0B-E4B6-1248-9B17-ED2518B6D55A}" type="presParOf" srcId="{2C4DC5A0-2932-6442-8B88-EC69C36632F0}" destId="{AF905FE6-880B-064A-8788-3DA72B5C1C4A}" srcOrd="3" destOrd="0" presId="urn:microsoft.com/office/officeart/2005/8/layout/hierarchy2"/>
    <dgm:cxn modelId="{45918BCE-1ECA-5946-85CD-2487C0C1BCCE}" type="presParOf" srcId="{AF905FE6-880B-064A-8788-3DA72B5C1C4A}" destId="{B829DC47-8994-1941-AF32-AD4A21FB7103}" srcOrd="0" destOrd="0" presId="urn:microsoft.com/office/officeart/2005/8/layout/hierarchy2"/>
    <dgm:cxn modelId="{97C412E9-44A6-374C-A993-0DC3DBDB12FF}" type="presParOf" srcId="{AF905FE6-880B-064A-8788-3DA72B5C1C4A}" destId="{B0EA58AB-EA0E-3244-AFA6-4F35C6F23BB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BB312D-165A-854C-AB36-F1BC0AC86EF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ACB00-5CB9-434F-9956-62C37A734BD7}">
      <dgm:prSet phldrT="[Text]"/>
      <dgm:spPr/>
      <dgm:t>
        <a:bodyPr/>
        <a:lstStyle/>
        <a:p>
          <a:r>
            <a:rPr lang="en-US" dirty="0" smtClean="0"/>
            <a:t>EPT PML4E Cache*</a:t>
          </a:r>
          <a:endParaRPr lang="en-US" dirty="0"/>
        </a:p>
      </dgm:t>
    </dgm:pt>
    <dgm:pt modelId="{E61C5731-C4BA-094E-BDE5-899405253C25}" type="parTrans" cxnId="{3A0B2188-802B-7C42-95E4-4F8480C08D6B}">
      <dgm:prSet/>
      <dgm:spPr/>
      <dgm:t>
        <a:bodyPr/>
        <a:lstStyle/>
        <a:p>
          <a:endParaRPr lang="en-US"/>
        </a:p>
      </dgm:t>
    </dgm:pt>
    <dgm:pt modelId="{3CCF45BF-6A1A-D846-AC7C-4EFDE5477D42}" type="sibTrans" cxnId="{3A0B2188-802B-7C42-95E4-4F8480C08D6B}">
      <dgm:prSet/>
      <dgm:spPr/>
      <dgm:t>
        <a:bodyPr/>
        <a:lstStyle/>
        <a:p>
          <a:endParaRPr lang="en-US"/>
        </a:p>
      </dgm:t>
    </dgm:pt>
    <dgm:pt modelId="{FB79FE24-E0FE-8B4E-98A8-30111A36BAFB}" type="pres">
      <dgm:prSet presAssocID="{D5BB312D-165A-854C-AB36-F1BC0AC86E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28E252-1695-4B44-AD37-292FC4F7303F}" type="pres">
      <dgm:prSet presAssocID="{571ACB00-5CB9-434F-9956-62C37A734BD7}" presName="root1" presStyleCnt="0"/>
      <dgm:spPr/>
    </dgm:pt>
    <dgm:pt modelId="{A95DB4F7-79A9-9C46-B2CB-99EC1846EDD2}" type="pres">
      <dgm:prSet presAssocID="{571ACB00-5CB9-434F-9956-62C37A734BD7}" presName="LevelOneTextNode" presStyleLbl="node0" presStyleIdx="0" presStyleCnt="1" custLinFactNeighborX="-3846" custLinFactNeighborY="-153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ED643-1C62-A14A-8BF8-7CECBD0D7D16}" type="pres">
      <dgm:prSet presAssocID="{571ACB00-5CB9-434F-9956-62C37A734BD7}" presName="level2hierChild" presStyleCnt="0"/>
      <dgm:spPr/>
    </dgm:pt>
  </dgm:ptLst>
  <dgm:cxnLst>
    <dgm:cxn modelId="{3A0B2188-802B-7C42-95E4-4F8480C08D6B}" srcId="{D5BB312D-165A-854C-AB36-F1BC0AC86EFA}" destId="{571ACB00-5CB9-434F-9956-62C37A734BD7}" srcOrd="0" destOrd="0" parTransId="{E61C5731-C4BA-094E-BDE5-899405253C25}" sibTransId="{3CCF45BF-6A1A-D846-AC7C-4EFDE5477D42}"/>
    <dgm:cxn modelId="{44AE7AA6-B3C4-1748-A075-268134D406EF}" type="presOf" srcId="{571ACB00-5CB9-434F-9956-62C37A734BD7}" destId="{A95DB4F7-79A9-9C46-B2CB-99EC1846EDD2}" srcOrd="0" destOrd="0" presId="urn:microsoft.com/office/officeart/2005/8/layout/hierarchy2"/>
    <dgm:cxn modelId="{D4EC67E2-8BF1-8241-AE2D-B6959F7F6753}" type="presOf" srcId="{D5BB312D-165A-854C-AB36-F1BC0AC86EFA}" destId="{FB79FE24-E0FE-8B4E-98A8-30111A36BAFB}" srcOrd="0" destOrd="0" presId="urn:microsoft.com/office/officeart/2005/8/layout/hierarchy2"/>
    <dgm:cxn modelId="{A092A4F8-0B06-724B-94AC-060961E0D8F7}" type="presParOf" srcId="{FB79FE24-E0FE-8B4E-98A8-30111A36BAFB}" destId="{FB28E252-1695-4B44-AD37-292FC4F7303F}" srcOrd="0" destOrd="0" presId="urn:microsoft.com/office/officeart/2005/8/layout/hierarchy2"/>
    <dgm:cxn modelId="{EC717D77-0B0C-5147-8E3B-D6269294F205}" type="presParOf" srcId="{FB28E252-1695-4B44-AD37-292FC4F7303F}" destId="{A95DB4F7-79A9-9C46-B2CB-99EC1846EDD2}" srcOrd="0" destOrd="0" presId="urn:microsoft.com/office/officeart/2005/8/layout/hierarchy2"/>
    <dgm:cxn modelId="{D9EC5017-5C15-A841-870B-F2752A12AFA1}" type="presParOf" srcId="{FB28E252-1695-4B44-AD37-292FC4F7303F}" destId="{F27ED643-1C62-A14A-8BF8-7CECBD0D7D1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5BB312D-165A-854C-AB36-F1BC0AC86EF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ACB00-5CB9-434F-9956-62C37A734BD7}">
      <dgm:prSet phldrT="[Text]"/>
      <dgm:spPr/>
      <dgm:t>
        <a:bodyPr/>
        <a:lstStyle/>
        <a:p>
          <a:r>
            <a:rPr lang="en-US" dirty="0" smtClean="0"/>
            <a:t>EPT PDPTE Cache</a:t>
          </a:r>
          <a:endParaRPr lang="en-US" dirty="0"/>
        </a:p>
      </dgm:t>
    </dgm:pt>
    <dgm:pt modelId="{E61C5731-C4BA-094E-BDE5-899405253C25}" type="parTrans" cxnId="{3A0B2188-802B-7C42-95E4-4F8480C08D6B}">
      <dgm:prSet/>
      <dgm:spPr/>
      <dgm:t>
        <a:bodyPr/>
        <a:lstStyle/>
        <a:p>
          <a:endParaRPr lang="en-US"/>
        </a:p>
      </dgm:t>
    </dgm:pt>
    <dgm:pt modelId="{3CCF45BF-6A1A-D846-AC7C-4EFDE5477D42}" type="sibTrans" cxnId="{3A0B2188-802B-7C42-95E4-4F8480C08D6B}">
      <dgm:prSet/>
      <dgm:spPr/>
      <dgm:t>
        <a:bodyPr/>
        <a:lstStyle/>
        <a:p>
          <a:endParaRPr lang="en-US"/>
        </a:p>
      </dgm:t>
    </dgm:pt>
    <dgm:pt modelId="{FB79FE24-E0FE-8B4E-98A8-30111A36BAFB}" type="pres">
      <dgm:prSet presAssocID="{D5BB312D-165A-854C-AB36-F1BC0AC86E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28E252-1695-4B44-AD37-292FC4F7303F}" type="pres">
      <dgm:prSet presAssocID="{571ACB00-5CB9-434F-9956-62C37A734BD7}" presName="root1" presStyleCnt="0"/>
      <dgm:spPr/>
    </dgm:pt>
    <dgm:pt modelId="{A95DB4F7-79A9-9C46-B2CB-99EC1846EDD2}" type="pres">
      <dgm:prSet presAssocID="{571ACB00-5CB9-434F-9956-62C37A734BD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ED643-1C62-A14A-8BF8-7CECBD0D7D16}" type="pres">
      <dgm:prSet presAssocID="{571ACB00-5CB9-434F-9956-62C37A734BD7}" presName="level2hierChild" presStyleCnt="0"/>
      <dgm:spPr/>
    </dgm:pt>
  </dgm:ptLst>
  <dgm:cxnLst>
    <dgm:cxn modelId="{13D411E9-E490-4B49-8CD8-C0FA60911F71}" type="presOf" srcId="{D5BB312D-165A-854C-AB36-F1BC0AC86EFA}" destId="{FB79FE24-E0FE-8B4E-98A8-30111A36BAFB}" srcOrd="0" destOrd="0" presId="urn:microsoft.com/office/officeart/2005/8/layout/hierarchy2"/>
    <dgm:cxn modelId="{050A45E4-F627-3D4B-AED9-DF7644160FF6}" type="presOf" srcId="{571ACB00-5CB9-434F-9956-62C37A734BD7}" destId="{A95DB4F7-79A9-9C46-B2CB-99EC1846EDD2}" srcOrd="0" destOrd="0" presId="urn:microsoft.com/office/officeart/2005/8/layout/hierarchy2"/>
    <dgm:cxn modelId="{3A0B2188-802B-7C42-95E4-4F8480C08D6B}" srcId="{D5BB312D-165A-854C-AB36-F1BC0AC86EFA}" destId="{571ACB00-5CB9-434F-9956-62C37A734BD7}" srcOrd="0" destOrd="0" parTransId="{E61C5731-C4BA-094E-BDE5-899405253C25}" sibTransId="{3CCF45BF-6A1A-D846-AC7C-4EFDE5477D42}"/>
    <dgm:cxn modelId="{519AB658-976A-B643-A8B6-EE90AFAD33B8}" type="presParOf" srcId="{FB79FE24-E0FE-8B4E-98A8-30111A36BAFB}" destId="{FB28E252-1695-4B44-AD37-292FC4F7303F}" srcOrd="0" destOrd="0" presId="urn:microsoft.com/office/officeart/2005/8/layout/hierarchy2"/>
    <dgm:cxn modelId="{68EFEC5B-2C48-EB43-86A5-1C38929109AE}" type="presParOf" srcId="{FB28E252-1695-4B44-AD37-292FC4F7303F}" destId="{A95DB4F7-79A9-9C46-B2CB-99EC1846EDD2}" srcOrd="0" destOrd="0" presId="urn:microsoft.com/office/officeart/2005/8/layout/hierarchy2"/>
    <dgm:cxn modelId="{22F53A28-0BD0-B947-8667-E0CDA0E61BEF}" type="presParOf" srcId="{FB28E252-1695-4B44-AD37-292FC4F7303F}" destId="{F27ED643-1C62-A14A-8BF8-7CECBD0D7D1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5BB312D-165A-854C-AB36-F1BC0AC86EF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ACB00-5CB9-434F-9956-62C37A734BD7}">
      <dgm:prSet phldrT="[Text]"/>
      <dgm:spPr/>
      <dgm:t>
        <a:bodyPr/>
        <a:lstStyle/>
        <a:p>
          <a:r>
            <a:rPr lang="en-US" dirty="0" smtClean="0"/>
            <a:t>EPT PDE Cache</a:t>
          </a:r>
          <a:endParaRPr lang="en-US" dirty="0"/>
        </a:p>
      </dgm:t>
    </dgm:pt>
    <dgm:pt modelId="{E61C5731-C4BA-094E-BDE5-899405253C25}" type="parTrans" cxnId="{3A0B2188-802B-7C42-95E4-4F8480C08D6B}">
      <dgm:prSet/>
      <dgm:spPr/>
      <dgm:t>
        <a:bodyPr/>
        <a:lstStyle/>
        <a:p>
          <a:endParaRPr lang="en-US"/>
        </a:p>
      </dgm:t>
    </dgm:pt>
    <dgm:pt modelId="{3CCF45BF-6A1A-D846-AC7C-4EFDE5477D42}" type="sibTrans" cxnId="{3A0B2188-802B-7C42-95E4-4F8480C08D6B}">
      <dgm:prSet/>
      <dgm:spPr/>
      <dgm:t>
        <a:bodyPr/>
        <a:lstStyle/>
        <a:p>
          <a:endParaRPr lang="en-US"/>
        </a:p>
      </dgm:t>
    </dgm:pt>
    <dgm:pt modelId="{FB79FE24-E0FE-8B4E-98A8-30111A36BAFB}" type="pres">
      <dgm:prSet presAssocID="{D5BB312D-165A-854C-AB36-F1BC0AC86E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28E252-1695-4B44-AD37-292FC4F7303F}" type="pres">
      <dgm:prSet presAssocID="{571ACB00-5CB9-434F-9956-62C37A734BD7}" presName="root1" presStyleCnt="0"/>
      <dgm:spPr/>
    </dgm:pt>
    <dgm:pt modelId="{A95DB4F7-79A9-9C46-B2CB-99EC1846EDD2}" type="pres">
      <dgm:prSet presAssocID="{571ACB00-5CB9-434F-9956-62C37A734BD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ED643-1C62-A14A-8BF8-7CECBD0D7D16}" type="pres">
      <dgm:prSet presAssocID="{571ACB00-5CB9-434F-9956-62C37A734BD7}" presName="level2hierChild" presStyleCnt="0"/>
      <dgm:spPr/>
    </dgm:pt>
  </dgm:ptLst>
  <dgm:cxnLst>
    <dgm:cxn modelId="{9E9D83A7-FE91-C541-92C1-E0840304B97C}" type="presOf" srcId="{571ACB00-5CB9-434F-9956-62C37A734BD7}" destId="{A95DB4F7-79A9-9C46-B2CB-99EC1846EDD2}" srcOrd="0" destOrd="0" presId="urn:microsoft.com/office/officeart/2005/8/layout/hierarchy2"/>
    <dgm:cxn modelId="{F9D28A7E-4A34-2F4F-8832-5DBFD6A21509}" type="presOf" srcId="{D5BB312D-165A-854C-AB36-F1BC0AC86EFA}" destId="{FB79FE24-E0FE-8B4E-98A8-30111A36BAFB}" srcOrd="0" destOrd="0" presId="urn:microsoft.com/office/officeart/2005/8/layout/hierarchy2"/>
    <dgm:cxn modelId="{3A0B2188-802B-7C42-95E4-4F8480C08D6B}" srcId="{D5BB312D-165A-854C-AB36-F1BC0AC86EFA}" destId="{571ACB00-5CB9-434F-9956-62C37A734BD7}" srcOrd="0" destOrd="0" parTransId="{E61C5731-C4BA-094E-BDE5-899405253C25}" sibTransId="{3CCF45BF-6A1A-D846-AC7C-4EFDE5477D42}"/>
    <dgm:cxn modelId="{A5C5698C-0CA1-E74F-9468-C393A950DE54}" type="presParOf" srcId="{FB79FE24-E0FE-8B4E-98A8-30111A36BAFB}" destId="{FB28E252-1695-4B44-AD37-292FC4F7303F}" srcOrd="0" destOrd="0" presId="urn:microsoft.com/office/officeart/2005/8/layout/hierarchy2"/>
    <dgm:cxn modelId="{BAEF2BB7-DAA0-9241-B948-DF06EEA93E14}" type="presParOf" srcId="{FB28E252-1695-4B44-AD37-292FC4F7303F}" destId="{A95DB4F7-79A9-9C46-B2CB-99EC1846EDD2}" srcOrd="0" destOrd="0" presId="urn:microsoft.com/office/officeart/2005/8/layout/hierarchy2"/>
    <dgm:cxn modelId="{CBF52806-3510-A24D-B648-8F06D8576EF8}" type="presParOf" srcId="{FB28E252-1695-4B44-AD37-292FC4F7303F}" destId="{F27ED643-1C62-A14A-8BF8-7CECBD0D7D1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3760A-1BEF-194B-80AF-7B9EC652D98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A0C4E1-FF33-8745-B490-2D1D916D1FFA}">
      <dgm:prSet phldrT="[Text]"/>
      <dgm:spPr/>
      <dgm:t>
        <a:bodyPr/>
        <a:lstStyle/>
        <a:p>
          <a:r>
            <a:rPr lang="en-US" dirty="0" smtClean="0"/>
            <a:t>PDPT</a:t>
          </a:r>
          <a:endParaRPr lang="en-US" dirty="0"/>
        </a:p>
      </dgm:t>
    </dgm:pt>
    <dgm:pt modelId="{FBFAA9B3-442B-9840-A7BF-36E3F2ADB84A}" type="parTrans" cxnId="{A10E24FB-444D-4C42-9280-0E7C460BDAEC}">
      <dgm:prSet/>
      <dgm:spPr/>
      <dgm:t>
        <a:bodyPr/>
        <a:lstStyle/>
        <a:p>
          <a:endParaRPr lang="en-US"/>
        </a:p>
      </dgm:t>
    </dgm:pt>
    <dgm:pt modelId="{26D8CF8B-5284-D94B-AFE5-11DFDE468535}" type="sibTrans" cxnId="{A10E24FB-444D-4C42-9280-0E7C460BDAEC}">
      <dgm:prSet/>
      <dgm:spPr/>
      <dgm:t>
        <a:bodyPr/>
        <a:lstStyle/>
        <a:p>
          <a:endParaRPr lang="en-US"/>
        </a:p>
      </dgm:t>
    </dgm:pt>
    <dgm:pt modelId="{2A78D4A7-465B-1348-99C0-DC7E703743A5}">
      <dgm:prSet phldrT="[Text]"/>
      <dgm:spPr/>
      <dgm:t>
        <a:bodyPr/>
        <a:lstStyle/>
        <a:p>
          <a:r>
            <a:rPr lang="en-US" dirty="0" smtClean="0"/>
            <a:t>PD</a:t>
          </a:r>
          <a:endParaRPr lang="en-US" dirty="0"/>
        </a:p>
      </dgm:t>
    </dgm:pt>
    <dgm:pt modelId="{747C647F-5955-FD47-A058-E098E5F01CDF}" type="parTrans" cxnId="{46179347-CD13-A349-9A0B-4D8DC590BAA4}">
      <dgm:prSet/>
      <dgm:spPr/>
      <dgm:t>
        <a:bodyPr/>
        <a:lstStyle/>
        <a:p>
          <a:endParaRPr lang="en-US"/>
        </a:p>
      </dgm:t>
    </dgm:pt>
    <dgm:pt modelId="{76E86A08-6FED-3546-991F-87CA43B69D3F}" type="sibTrans" cxnId="{46179347-CD13-A349-9A0B-4D8DC590BAA4}">
      <dgm:prSet/>
      <dgm:spPr/>
      <dgm:t>
        <a:bodyPr/>
        <a:lstStyle/>
        <a:p>
          <a:endParaRPr lang="en-US"/>
        </a:p>
      </dgm:t>
    </dgm:pt>
    <dgm:pt modelId="{4DEADADB-1835-124E-BA09-5FCE40779B7B}">
      <dgm:prSet phldrT="[Text]"/>
      <dgm:spPr/>
      <dgm:t>
        <a:bodyPr/>
        <a:lstStyle/>
        <a:p>
          <a:r>
            <a:rPr lang="en-US" dirty="0" smtClean="0"/>
            <a:t>PD</a:t>
          </a:r>
          <a:endParaRPr lang="en-US" dirty="0"/>
        </a:p>
      </dgm:t>
    </dgm:pt>
    <dgm:pt modelId="{6B23FEC6-5EF6-404A-B13A-AEB0B32E7BBB}" type="parTrans" cxnId="{E5EFDD53-E224-3842-B51C-0E82FA76C4C1}">
      <dgm:prSet/>
      <dgm:spPr/>
      <dgm:t>
        <a:bodyPr/>
        <a:lstStyle/>
        <a:p>
          <a:endParaRPr lang="en-US"/>
        </a:p>
      </dgm:t>
    </dgm:pt>
    <dgm:pt modelId="{847EF95F-93CE-854E-A1E0-3E571E02149D}" type="sibTrans" cxnId="{E5EFDD53-E224-3842-B51C-0E82FA76C4C1}">
      <dgm:prSet/>
      <dgm:spPr/>
      <dgm:t>
        <a:bodyPr/>
        <a:lstStyle/>
        <a:p>
          <a:endParaRPr lang="en-US"/>
        </a:p>
      </dgm:t>
    </dgm:pt>
    <dgm:pt modelId="{694D12D4-9FDC-FA42-8678-A5CE4C118CC1}">
      <dgm:prSet phldrT="[Text]"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BBCC5238-842B-1248-B14C-65FC3D0BB84D}" type="parTrans" cxnId="{5EF6B0CC-4015-B949-AAD3-1CDB45A2DBA0}">
      <dgm:prSet/>
      <dgm:spPr/>
      <dgm:t>
        <a:bodyPr/>
        <a:lstStyle/>
        <a:p>
          <a:endParaRPr lang="en-US"/>
        </a:p>
      </dgm:t>
    </dgm:pt>
    <dgm:pt modelId="{B5452597-30A0-A148-9ABE-C155545A9B3C}" type="sibTrans" cxnId="{5EF6B0CC-4015-B949-AAD3-1CDB45A2DBA0}">
      <dgm:prSet/>
      <dgm:spPr/>
      <dgm:t>
        <a:bodyPr/>
        <a:lstStyle/>
        <a:p>
          <a:endParaRPr lang="en-US"/>
        </a:p>
      </dgm:t>
    </dgm:pt>
    <dgm:pt modelId="{3E8317FA-84E8-3F4F-984D-2B0AF74C3786}">
      <dgm:prSet phldrT="[Text]"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C9297D11-A350-874B-8C0C-FC15A36CA424}" type="parTrans" cxnId="{5DE34D89-F442-E043-8E23-A2E6687A58FC}">
      <dgm:prSet/>
      <dgm:spPr/>
      <dgm:t>
        <a:bodyPr/>
        <a:lstStyle/>
        <a:p>
          <a:endParaRPr lang="en-US"/>
        </a:p>
      </dgm:t>
    </dgm:pt>
    <dgm:pt modelId="{814B7F12-EDA7-184C-A68B-0F895E4D0277}" type="sibTrans" cxnId="{5DE34D89-F442-E043-8E23-A2E6687A58FC}">
      <dgm:prSet/>
      <dgm:spPr/>
      <dgm:t>
        <a:bodyPr/>
        <a:lstStyle/>
        <a:p>
          <a:endParaRPr lang="en-US"/>
        </a:p>
      </dgm:t>
    </dgm:pt>
    <dgm:pt modelId="{FD05E8C3-0B32-1E44-A66E-53224E5AB03D}">
      <dgm:prSet phldrT="[Text]"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9D4EDA1A-19B5-4040-986A-1FC0DC331D28}" type="parTrans" cxnId="{610D240D-379B-414E-93E1-D7D787513718}">
      <dgm:prSet/>
      <dgm:spPr/>
      <dgm:t>
        <a:bodyPr/>
        <a:lstStyle/>
        <a:p>
          <a:endParaRPr lang="en-US"/>
        </a:p>
      </dgm:t>
    </dgm:pt>
    <dgm:pt modelId="{3418F655-DB3C-0A4C-8703-F60868F296DF}" type="sibTrans" cxnId="{610D240D-379B-414E-93E1-D7D787513718}">
      <dgm:prSet/>
      <dgm:spPr/>
      <dgm:t>
        <a:bodyPr/>
        <a:lstStyle/>
        <a:p>
          <a:endParaRPr lang="en-US"/>
        </a:p>
      </dgm:t>
    </dgm:pt>
    <dgm:pt modelId="{D60641F0-AD55-DB4A-B737-76A13B1EE13B}">
      <dgm:prSet phldrT="[Text]"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624D94DC-1D35-294E-949D-092CC4D50020}" type="parTrans" cxnId="{460C365E-EF6B-874D-8477-66AE2464202A}">
      <dgm:prSet/>
      <dgm:spPr/>
      <dgm:t>
        <a:bodyPr/>
        <a:lstStyle/>
        <a:p>
          <a:endParaRPr lang="en-US"/>
        </a:p>
      </dgm:t>
    </dgm:pt>
    <dgm:pt modelId="{402E90E4-C086-3342-A9E6-CA69D101EA9E}" type="sibTrans" cxnId="{460C365E-EF6B-874D-8477-66AE2464202A}">
      <dgm:prSet/>
      <dgm:spPr/>
      <dgm:t>
        <a:bodyPr/>
        <a:lstStyle/>
        <a:p>
          <a:endParaRPr lang="en-US"/>
        </a:p>
      </dgm:t>
    </dgm:pt>
    <dgm:pt modelId="{6BCEAA67-F707-0849-9091-79CBE0A6ED76}" type="pres">
      <dgm:prSet presAssocID="{5DE3760A-1BEF-194B-80AF-7B9EC652D9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845E4A-194A-EB41-B9B1-07A2D369C55D}" type="pres">
      <dgm:prSet presAssocID="{03A0C4E1-FF33-8745-B490-2D1D916D1FFA}" presName="root1" presStyleCnt="0"/>
      <dgm:spPr/>
    </dgm:pt>
    <dgm:pt modelId="{353BD11C-7D73-7143-ACD7-5947D8ED0256}" type="pres">
      <dgm:prSet presAssocID="{03A0C4E1-FF33-8745-B490-2D1D916D1F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B9A6F7-265D-784A-987C-07939B834120}" type="pres">
      <dgm:prSet presAssocID="{03A0C4E1-FF33-8745-B490-2D1D916D1FFA}" presName="level2hierChild" presStyleCnt="0"/>
      <dgm:spPr/>
    </dgm:pt>
    <dgm:pt modelId="{50A185C4-DB97-4F4A-AA61-5E32FCAD4AA6}" type="pres">
      <dgm:prSet presAssocID="{747C647F-5955-FD47-A058-E098E5F01CD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86EB63D3-4D75-C94B-9468-E9BF5A2F99C0}" type="pres">
      <dgm:prSet presAssocID="{747C647F-5955-FD47-A058-E098E5F01CD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732820D-FBDC-0A4F-AC14-65B90BFCAAF8}" type="pres">
      <dgm:prSet presAssocID="{2A78D4A7-465B-1348-99C0-DC7E703743A5}" presName="root2" presStyleCnt="0"/>
      <dgm:spPr/>
    </dgm:pt>
    <dgm:pt modelId="{EC8F92EA-2CCF-5547-A4C1-380B0386B829}" type="pres">
      <dgm:prSet presAssocID="{2A78D4A7-465B-1348-99C0-DC7E703743A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4F854-49A1-8A45-845E-F7C579F6658B}" type="pres">
      <dgm:prSet presAssocID="{2A78D4A7-465B-1348-99C0-DC7E703743A5}" presName="level3hierChild" presStyleCnt="0"/>
      <dgm:spPr/>
    </dgm:pt>
    <dgm:pt modelId="{8B984ED9-F08C-FA43-AD19-390052F68E0D}" type="pres">
      <dgm:prSet presAssocID="{BBCC5238-842B-1248-B14C-65FC3D0BB84D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0EB9621B-9959-6645-82D1-81DA1A779E5B}" type="pres">
      <dgm:prSet presAssocID="{BBCC5238-842B-1248-B14C-65FC3D0BB84D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C068FD8-3ADA-3242-B3EE-90DBE821184F}" type="pres">
      <dgm:prSet presAssocID="{694D12D4-9FDC-FA42-8678-A5CE4C118CC1}" presName="root2" presStyleCnt="0"/>
      <dgm:spPr/>
    </dgm:pt>
    <dgm:pt modelId="{BD117EE5-D957-4E4F-AAAB-3FFE30344668}" type="pres">
      <dgm:prSet presAssocID="{694D12D4-9FDC-FA42-8678-A5CE4C118CC1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F1CE84-A5D2-5F40-BA31-C21BE3197158}" type="pres">
      <dgm:prSet presAssocID="{694D12D4-9FDC-FA42-8678-A5CE4C118CC1}" presName="level3hierChild" presStyleCnt="0"/>
      <dgm:spPr/>
    </dgm:pt>
    <dgm:pt modelId="{87E57772-F5C2-D24E-87AB-99779BB638C4}" type="pres">
      <dgm:prSet presAssocID="{C9297D11-A350-874B-8C0C-FC15A36CA424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88E8F81-1449-9A49-94F6-A171F28E93F1}" type="pres">
      <dgm:prSet presAssocID="{C9297D11-A350-874B-8C0C-FC15A36CA424}" presName="connTx" presStyleLbl="parChTrans1D3" presStyleIdx="1" presStyleCnt="4"/>
      <dgm:spPr/>
      <dgm:t>
        <a:bodyPr/>
        <a:lstStyle/>
        <a:p>
          <a:endParaRPr lang="en-US"/>
        </a:p>
      </dgm:t>
    </dgm:pt>
    <dgm:pt modelId="{8CD5B93D-42F3-7047-BF8F-61E071C95DDF}" type="pres">
      <dgm:prSet presAssocID="{3E8317FA-84E8-3F4F-984D-2B0AF74C3786}" presName="root2" presStyleCnt="0"/>
      <dgm:spPr/>
    </dgm:pt>
    <dgm:pt modelId="{E591367E-2482-EE44-9F82-1F536FEE6C70}" type="pres">
      <dgm:prSet presAssocID="{3E8317FA-84E8-3F4F-984D-2B0AF74C378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629DA1-6865-E14F-AF31-4B1B308BF922}" type="pres">
      <dgm:prSet presAssocID="{3E8317FA-84E8-3F4F-984D-2B0AF74C3786}" presName="level3hierChild" presStyleCnt="0"/>
      <dgm:spPr/>
    </dgm:pt>
    <dgm:pt modelId="{9B80F69A-A901-484B-BB53-8953C5B7F4C0}" type="pres">
      <dgm:prSet presAssocID="{6B23FEC6-5EF6-404A-B13A-AEB0B32E7BB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1C9FD28-6CFB-5947-BA26-2A04B7F7D673}" type="pres">
      <dgm:prSet presAssocID="{6B23FEC6-5EF6-404A-B13A-AEB0B32E7BB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3358810-7B20-B94C-8F26-7D3A3FA99C9D}" type="pres">
      <dgm:prSet presAssocID="{4DEADADB-1835-124E-BA09-5FCE40779B7B}" presName="root2" presStyleCnt="0"/>
      <dgm:spPr/>
    </dgm:pt>
    <dgm:pt modelId="{47D0BE07-15B7-9B4D-9AC4-7C277BF5FE6A}" type="pres">
      <dgm:prSet presAssocID="{4DEADADB-1835-124E-BA09-5FCE40779B7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6FF2BA-4112-9642-BE1D-210E52AEE186}" type="pres">
      <dgm:prSet presAssocID="{4DEADADB-1835-124E-BA09-5FCE40779B7B}" presName="level3hierChild" presStyleCnt="0"/>
      <dgm:spPr/>
    </dgm:pt>
    <dgm:pt modelId="{D53D0402-5E48-F141-B97E-21A5C829C414}" type="pres">
      <dgm:prSet presAssocID="{9D4EDA1A-19B5-4040-986A-1FC0DC331D28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640A2936-1A08-0D44-AA0C-9C0B61BCE0C2}" type="pres">
      <dgm:prSet presAssocID="{9D4EDA1A-19B5-4040-986A-1FC0DC331D28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830B1C9-B52A-CD40-BE1C-BEC3AFB63152}" type="pres">
      <dgm:prSet presAssocID="{FD05E8C3-0B32-1E44-A66E-53224E5AB03D}" presName="root2" presStyleCnt="0"/>
      <dgm:spPr/>
    </dgm:pt>
    <dgm:pt modelId="{D543852B-1DA3-BC47-80BB-FE7D627F4EFC}" type="pres">
      <dgm:prSet presAssocID="{FD05E8C3-0B32-1E44-A66E-53224E5AB03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A99DC-F05F-874C-820D-4AE505FDE599}" type="pres">
      <dgm:prSet presAssocID="{FD05E8C3-0B32-1E44-A66E-53224E5AB03D}" presName="level3hierChild" presStyleCnt="0"/>
      <dgm:spPr/>
    </dgm:pt>
    <dgm:pt modelId="{8BC2F485-BAB2-2844-8FF1-ADF32884CF4D}" type="pres">
      <dgm:prSet presAssocID="{624D94DC-1D35-294E-949D-092CC4D50020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14DD3AD5-FB23-FC45-8101-C5D514377BFB}" type="pres">
      <dgm:prSet presAssocID="{624D94DC-1D35-294E-949D-092CC4D50020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1904DED-B3C6-DB4F-9C35-2F48894813C2}" type="pres">
      <dgm:prSet presAssocID="{D60641F0-AD55-DB4A-B737-76A13B1EE13B}" presName="root2" presStyleCnt="0"/>
      <dgm:spPr/>
    </dgm:pt>
    <dgm:pt modelId="{CFEE40A1-66C6-F845-A068-9E89C62A3DA0}" type="pres">
      <dgm:prSet presAssocID="{D60641F0-AD55-DB4A-B737-76A13B1EE13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5CBA90-A523-3448-9841-2E7E6F2050C6}" type="pres">
      <dgm:prSet presAssocID="{D60641F0-AD55-DB4A-B737-76A13B1EE13B}" presName="level3hierChild" presStyleCnt="0"/>
      <dgm:spPr/>
    </dgm:pt>
  </dgm:ptLst>
  <dgm:cxnLst>
    <dgm:cxn modelId="{221BD66D-D0A9-7741-B611-8581BE1A6D7E}" type="presOf" srcId="{C9297D11-A350-874B-8C0C-FC15A36CA424}" destId="{B88E8F81-1449-9A49-94F6-A171F28E93F1}" srcOrd="1" destOrd="0" presId="urn:microsoft.com/office/officeart/2005/8/layout/hierarchy2"/>
    <dgm:cxn modelId="{5C4F0CEB-2572-684B-84A6-76B30AFBA0F9}" type="presOf" srcId="{BBCC5238-842B-1248-B14C-65FC3D0BB84D}" destId="{8B984ED9-F08C-FA43-AD19-390052F68E0D}" srcOrd="0" destOrd="0" presId="urn:microsoft.com/office/officeart/2005/8/layout/hierarchy2"/>
    <dgm:cxn modelId="{5DE34D89-F442-E043-8E23-A2E6687A58FC}" srcId="{2A78D4A7-465B-1348-99C0-DC7E703743A5}" destId="{3E8317FA-84E8-3F4F-984D-2B0AF74C3786}" srcOrd="1" destOrd="0" parTransId="{C9297D11-A350-874B-8C0C-FC15A36CA424}" sibTransId="{814B7F12-EDA7-184C-A68B-0F895E4D0277}"/>
    <dgm:cxn modelId="{E5EFDD53-E224-3842-B51C-0E82FA76C4C1}" srcId="{03A0C4E1-FF33-8745-B490-2D1D916D1FFA}" destId="{4DEADADB-1835-124E-BA09-5FCE40779B7B}" srcOrd="1" destOrd="0" parTransId="{6B23FEC6-5EF6-404A-B13A-AEB0B32E7BBB}" sibTransId="{847EF95F-93CE-854E-A1E0-3E571E02149D}"/>
    <dgm:cxn modelId="{46179347-CD13-A349-9A0B-4D8DC590BAA4}" srcId="{03A0C4E1-FF33-8745-B490-2D1D916D1FFA}" destId="{2A78D4A7-465B-1348-99C0-DC7E703743A5}" srcOrd="0" destOrd="0" parTransId="{747C647F-5955-FD47-A058-E098E5F01CDF}" sibTransId="{76E86A08-6FED-3546-991F-87CA43B69D3F}"/>
    <dgm:cxn modelId="{38CBF2EB-4C5D-1141-ABBD-E2D01E5F324A}" type="presOf" srcId="{747C647F-5955-FD47-A058-E098E5F01CDF}" destId="{50A185C4-DB97-4F4A-AA61-5E32FCAD4AA6}" srcOrd="0" destOrd="0" presId="urn:microsoft.com/office/officeart/2005/8/layout/hierarchy2"/>
    <dgm:cxn modelId="{218EF7BF-42E0-724B-802F-2F4EFAC9A876}" type="presOf" srcId="{3E8317FA-84E8-3F4F-984D-2B0AF74C3786}" destId="{E591367E-2482-EE44-9F82-1F536FEE6C70}" srcOrd="0" destOrd="0" presId="urn:microsoft.com/office/officeart/2005/8/layout/hierarchy2"/>
    <dgm:cxn modelId="{B78EABE2-55FC-C940-B3D0-BBC0E25B57C6}" type="presOf" srcId="{9D4EDA1A-19B5-4040-986A-1FC0DC331D28}" destId="{D53D0402-5E48-F141-B97E-21A5C829C414}" srcOrd="0" destOrd="0" presId="urn:microsoft.com/office/officeart/2005/8/layout/hierarchy2"/>
    <dgm:cxn modelId="{86164A92-9117-2149-970B-C2DD57A2CF10}" type="presOf" srcId="{6B23FEC6-5EF6-404A-B13A-AEB0B32E7BBB}" destId="{81C9FD28-6CFB-5947-BA26-2A04B7F7D673}" srcOrd="1" destOrd="0" presId="urn:microsoft.com/office/officeart/2005/8/layout/hierarchy2"/>
    <dgm:cxn modelId="{402596BB-373B-0947-8A02-68A2D89043FD}" type="presOf" srcId="{D60641F0-AD55-DB4A-B737-76A13B1EE13B}" destId="{CFEE40A1-66C6-F845-A068-9E89C62A3DA0}" srcOrd="0" destOrd="0" presId="urn:microsoft.com/office/officeart/2005/8/layout/hierarchy2"/>
    <dgm:cxn modelId="{721D518F-988A-AB46-A086-DAA2A0974068}" type="presOf" srcId="{2A78D4A7-465B-1348-99C0-DC7E703743A5}" destId="{EC8F92EA-2CCF-5547-A4C1-380B0386B829}" srcOrd="0" destOrd="0" presId="urn:microsoft.com/office/officeart/2005/8/layout/hierarchy2"/>
    <dgm:cxn modelId="{A10E24FB-444D-4C42-9280-0E7C460BDAEC}" srcId="{5DE3760A-1BEF-194B-80AF-7B9EC652D98F}" destId="{03A0C4E1-FF33-8745-B490-2D1D916D1FFA}" srcOrd="0" destOrd="0" parTransId="{FBFAA9B3-442B-9840-A7BF-36E3F2ADB84A}" sibTransId="{26D8CF8B-5284-D94B-AFE5-11DFDE468535}"/>
    <dgm:cxn modelId="{43A8734B-BCC2-484D-BE21-E3EAF3891754}" type="presOf" srcId="{694D12D4-9FDC-FA42-8678-A5CE4C118CC1}" destId="{BD117EE5-D957-4E4F-AAAB-3FFE30344668}" srcOrd="0" destOrd="0" presId="urn:microsoft.com/office/officeart/2005/8/layout/hierarchy2"/>
    <dgm:cxn modelId="{480900F5-F744-A94B-8645-9AF64EDC5CCE}" type="presOf" srcId="{BBCC5238-842B-1248-B14C-65FC3D0BB84D}" destId="{0EB9621B-9959-6645-82D1-81DA1A779E5B}" srcOrd="1" destOrd="0" presId="urn:microsoft.com/office/officeart/2005/8/layout/hierarchy2"/>
    <dgm:cxn modelId="{5EF6B0CC-4015-B949-AAD3-1CDB45A2DBA0}" srcId="{2A78D4A7-465B-1348-99C0-DC7E703743A5}" destId="{694D12D4-9FDC-FA42-8678-A5CE4C118CC1}" srcOrd="0" destOrd="0" parTransId="{BBCC5238-842B-1248-B14C-65FC3D0BB84D}" sibTransId="{B5452597-30A0-A148-9ABE-C155545A9B3C}"/>
    <dgm:cxn modelId="{722D2B29-0674-5246-95F6-F5584FB6861B}" type="presOf" srcId="{03A0C4E1-FF33-8745-B490-2D1D916D1FFA}" destId="{353BD11C-7D73-7143-ACD7-5947D8ED0256}" srcOrd="0" destOrd="0" presId="urn:microsoft.com/office/officeart/2005/8/layout/hierarchy2"/>
    <dgm:cxn modelId="{68D8873C-476A-7C48-8541-688FC33BDB06}" type="presOf" srcId="{747C647F-5955-FD47-A058-E098E5F01CDF}" destId="{86EB63D3-4D75-C94B-9468-E9BF5A2F99C0}" srcOrd="1" destOrd="0" presId="urn:microsoft.com/office/officeart/2005/8/layout/hierarchy2"/>
    <dgm:cxn modelId="{E31F4DED-69A2-9046-A5B5-21746156C1D7}" type="presOf" srcId="{4DEADADB-1835-124E-BA09-5FCE40779B7B}" destId="{47D0BE07-15B7-9B4D-9AC4-7C277BF5FE6A}" srcOrd="0" destOrd="0" presId="urn:microsoft.com/office/officeart/2005/8/layout/hierarchy2"/>
    <dgm:cxn modelId="{460C365E-EF6B-874D-8477-66AE2464202A}" srcId="{4DEADADB-1835-124E-BA09-5FCE40779B7B}" destId="{D60641F0-AD55-DB4A-B737-76A13B1EE13B}" srcOrd="1" destOrd="0" parTransId="{624D94DC-1D35-294E-949D-092CC4D50020}" sibTransId="{402E90E4-C086-3342-A9E6-CA69D101EA9E}"/>
    <dgm:cxn modelId="{00FD4AE6-6516-524F-82B2-70820F9B37B1}" type="presOf" srcId="{C9297D11-A350-874B-8C0C-FC15A36CA424}" destId="{87E57772-F5C2-D24E-87AB-99779BB638C4}" srcOrd="0" destOrd="0" presId="urn:microsoft.com/office/officeart/2005/8/layout/hierarchy2"/>
    <dgm:cxn modelId="{610D240D-379B-414E-93E1-D7D787513718}" srcId="{4DEADADB-1835-124E-BA09-5FCE40779B7B}" destId="{FD05E8C3-0B32-1E44-A66E-53224E5AB03D}" srcOrd="0" destOrd="0" parTransId="{9D4EDA1A-19B5-4040-986A-1FC0DC331D28}" sibTransId="{3418F655-DB3C-0A4C-8703-F60868F296DF}"/>
    <dgm:cxn modelId="{76C863D4-C1AE-6946-B8EE-6E145AE517EE}" type="presOf" srcId="{5DE3760A-1BEF-194B-80AF-7B9EC652D98F}" destId="{6BCEAA67-F707-0849-9091-79CBE0A6ED76}" srcOrd="0" destOrd="0" presId="urn:microsoft.com/office/officeart/2005/8/layout/hierarchy2"/>
    <dgm:cxn modelId="{AA0EC3EE-2D9F-194F-A1CD-2B4A0176636D}" type="presOf" srcId="{624D94DC-1D35-294E-949D-092CC4D50020}" destId="{8BC2F485-BAB2-2844-8FF1-ADF32884CF4D}" srcOrd="0" destOrd="0" presId="urn:microsoft.com/office/officeart/2005/8/layout/hierarchy2"/>
    <dgm:cxn modelId="{5CB6EFA7-6FC7-2342-8070-938C377190C3}" type="presOf" srcId="{9D4EDA1A-19B5-4040-986A-1FC0DC331D28}" destId="{640A2936-1A08-0D44-AA0C-9C0B61BCE0C2}" srcOrd="1" destOrd="0" presId="urn:microsoft.com/office/officeart/2005/8/layout/hierarchy2"/>
    <dgm:cxn modelId="{76CC582E-A21C-1543-8466-8BCFEA3F3409}" type="presOf" srcId="{624D94DC-1D35-294E-949D-092CC4D50020}" destId="{14DD3AD5-FB23-FC45-8101-C5D514377BFB}" srcOrd="1" destOrd="0" presId="urn:microsoft.com/office/officeart/2005/8/layout/hierarchy2"/>
    <dgm:cxn modelId="{2515C642-3C5E-F542-AA82-43D454C0D932}" type="presOf" srcId="{FD05E8C3-0B32-1E44-A66E-53224E5AB03D}" destId="{D543852B-1DA3-BC47-80BB-FE7D627F4EFC}" srcOrd="0" destOrd="0" presId="urn:microsoft.com/office/officeart/2005/8/layout/hierarchy2"/>
    <dgm:cxn modelId="{A2A2BD5D-E28A-D943-A121-6C36F6F57E33}" type="presOf" srcId="{6B23FEC6-5EF6-404A-B13A-AEB0B32E7BBB}" destId="{9B80F69A-A901-484B-BB53-8953C5B7F4C0}" srcOrd="0" destOrd="0" presId="urn:microsoft.com/office/officeart/2005/8/layout/hierarchy2"/>
    <dgm:cxn modelId="{793469F0-5B31-2244-8461-592950A9A836}" type="presParOf" srcId="{6BCEAA67-F707-0849-9091-79CBE0A6ED76}" destId="{16845E4A-194A-EB41-B9B1-07A2D369C55D}" srcOrd="0" destOrd="0" presId="urn:microsoft.com/office/officeart/2005/8/layout/hierarchy2"/>
    <dgm:cxn modelId="{37C90B13-2457-5D4A-8BB4-DC8B5DF2298B}" type="presParOf" srcId="{16845E4A-194A-EB41-B9B1-07A2D369C55D}" destId="{353BD11C-7D73-7143-ACD7-5947D8ED0256}" srcOrd="0" destOrd="0" presId="urn:microsoft.com/office/officeart/2005/8/layout/hierarchy2"/>
    <dgm:cxn modelId="{DA716F9A-A0DA-9C4D-BA84-B1FA482AC6BB}" type="presParOf" srcId="{16845E4A-194A-EB41-B9B1-07A2D369C55D}" destId="{02B9A6F7-265D-784A-987C-07939B834120}" srcOrd="1" destOrd="0" presId="urn:microsoft.com/office/officeart/2005/8/layout/hierarchy2"/>
    <dgm:cxn modelId="{E04B2763-EB48-2B41-A700-6C6A87E8570C}" type="presParOf" srcId="{02B9A6F7-265D-784A-987C-07939B834120}" destId="{50A185C4-DB97-4F4A-AA61-5E32FCAD4AA6}" srcOrd="0" destOrd="0" presId="urn:microsoft.com/office/officeart/2005/8/layout/hierarchy2"/>
    <dgm:cxn modelId="{676C2093-E6BA-F143-8074-B13ECF46FCE2}" type="presParOf" srcId="{50A185C4-DB97-4F4A-AA61-5E32FCAD4AA6}" destId="{86EB63D3-4D75-C94B-9468-E9BF5A2F99C0}" srcOrd="0" destOrd="0" presId="urn:microsoft.com/office/officeart/2005/8/layout/hierarchy2"/>
    <dgm:cxn modelId="{D6AC4BE1-82BF-394E-9062-3046ACC17A5E}" type="presParOf" srcId="{02B9A6F7-265D-784A-987C-07939B834120}" destId="{4732820D-FBDC-0A4F-AC14-65B90BFCAAF8}" srcOrd="1" destOrd="0" presId="urn:microsoft.com/office/officeart/2005/8/layout/hierarchy2"/>
    <dgm:cxn modelId="{C0C2BC20-6573-C04E-8624-D9F5F2C02B2D}" type="presParOf" srcId="{4732820D-FBDC-0A4F-AC14-65B90BFCAAF8}" destId="{EC8F92EA-2CCF-5547-A4C1-380B0386B829}" srcOrd="0" destOrd="0" presId="urn:microsoft.com/office/officeart/2005/8/layout/hierarchy2"/>
    <dgm:cxn modelId="{A3FFDB00-D449-B44E-B388-9A6053409A55}" type="presParOf" srcId="{4732820D-FBDC-0A4F-AC14-65B90BFCAAF8}" destId="{B894F854-49A1-8A45-845E-F7C579F6658B}" srcOrd="1" destOrd="0" presId="urn:microsoft.com/office/officeart/2005/8/layout/hierarchy2"/>
    <dgm:cxn modelId="{CE511112-6DC1-9C4F-9C62-7F3EF170C7CB}" type="presParOf" srcId="{B894F854-49A1-8A45-845E-F7C579F6658B}" destId="{8B984ED9-F08C-FA43-AD19-390052F68E0D}" srcOrd="0" destOrd="0" presId="urn:microsoft.com/office/officeart/2005/8/layout/hierarchy2"/>
    <dgm:cxn modelId="{18E62E52-5226-C940-BB2B-D22F84DAE5B6}" type="presParOf" srcId="{8B984ED9-F08C-FA43-AD19-390052F68E0D}" destId="{0EB9621B-9959-6645-82D1-81DA1A779E5B}" srcOrd="0" destOrd="0" presId="urn:microsoft.com/office/officeart/2005/8/layout/hierarchy2"/>
    <dgm:cxn modelId="{446D4876-5E66-2C48-978A-7B6AFE047427}" type="presParOf" srcId="{B894F854-49A1-8A45-845E-F7C579F6658B}" destId="{4C068FD8-3ADA-3242-B3EE-90DBE821184F}" srcOrd="1" destOrd="0" presId="urn:microsoft.com/office/officeart/2005/8/layout/hierarchy2"/>
    <dgm:cxn modelId="{CE124051-A1A1-AE43-A461-A2FA84EFDF8C}" type="presParOf" srcId="{4C068FD8-3ADA-3242-B3EE-90DBE821184F}" destId="{BD117EE5-D957-4E4F-AAAB-3FFE30344668}" srcOrd="0" destOrd="0" presId="urn:microsoft.com/office/officeart/2005/8/layout/hierarchy2"/>
    <dgm:cxn modelId="{12AB30DC-EEB7-4146-8C36-2BE60FD15DA0}" type="presParOf" srcId="{4C068FD8-3ADA-3242-B3EE-90DBE821184F}" destId="{91F1CE84-A5D2-5F40-BA31-C21BE3197158}" srcOrd="1" destOrd="0" presId="urn:microsoft.com/office/officeart/2005/8/layout/hierarchy2"/>
    <dgm:cxn modelId="{86BE4091-1D3B-6342-A932-77AA8DFD8BC0}" type="presParOf" srcId="{B894F854-49A1-8A45-845E-F7C579F6658B}" destId="{87E57772-F5C2-D24E-87AB-99779BB638C4}" srcOrd="2" destOrd="0" presId="urn:microsoft.com/office/officeart/2005/8/layout/hierarchy2"/>
    <dgm:cxn modelId="{E8BBAACB-BE89-A54C-B2CE-756BC90013BC}" type="presParOf" srcId="{87E57772-F5C2-D24E-87AB-99779BB638C4}" destId="{B88E8F81-1449-9A49-94F6-A171F28E93F1}" srcOrd="0" destOrd="0" presId="urn:microsoft.com/office/officeart/2005/8/layout/hierarchy2"/>
    <dgm:cxn modelId="{6F5ADEC3-62B8-5E4F-8716-ACF5260535AB}" type="presParOf" srcId="{B894F854-49A1-8A45-845E-F7C579F6658B}" destId="{8CD5B93D-42F3-7047-BF8F-61E071C95DDF}" srcOrd="3" destOrd="0" presId="urn:microsoft.com/office/officeart/2005/8/layout/hierarchy2"/>
    <dgm:cxn modelId="{55FD7597-566D-1749-BBEA-6062DAED7161}" type="presParOf" srcId="{8CD5B93D-42F3-7047-BF8F-61E071C95DDF}" destId="{E591367E-2482-EE44-9F82-1F536FEE6C70}" srcOrd="0" destOrd="0" presId="urn:microsoft.com/office/officeart/2005/8/layout/hierarchy2"/>
    <dgm:cxn modelId="{0AC2D153-59EB-2F41-8D75-5B8BCE4C0B19}" type="presParOf" srcId="{8CD5B93D-42F3-7047-BF8F-61E071C95DDF}" destId="{85629DA1-6865-E14F-AF31-4B1B308BF922}" srcOrd="1" destOrd="0" presId="urn:microsoft.com/office/officeart/2005/8/layout/hierarchy2"/>
    <dgm:cxn modelId="{760A7428-9F10-4F48-BFE1-076465310A7C}" type="presParOf" srcId="{02B9A6F7-265D-784A-987C-07939B834120}" destId="{9B80F69A-A901-484B-BB53-8953C5B7F4C0}" srcOrd="2" destOrd="0" presId="urn:microsoft.com/office/officeart/2005/8/layout/hierarchy2"/>
    <dgm:cxn modelId="{ACCE0D05-B0D7-B240-A4ED-7AC63E2C2DA7}" type="presParOf" srcId="{9B80F69A-A901-484B-BB53-8953C5B7F4C0}" destId="{81C9FD28-6CFB-5947-BA26-2A04B7F7D673}" srcOrd="0" destOrd="0" presId="urn:microsoft.com/office/officeart/2005/8/layout/hierarchy2"/>
    <dgm:cxn modelId="{F821059B-3863-D04B-A2DA-CC580CBED03C}" type="presParOf" srcId="{02B9A6F7-265D-784A-987C-07939B834120}" destId="{D3358810-7B20-B94C-8F26-7D3A3FA99C9D}" srcOrd="3" destOrd="0" presId="urn:microsoft.com/office/officeart/2005/8/layout/hierarchy2"/>
    <dgm:cxn modelId="{5A940ED3-6877-F743-B0AD-1366C4B5548D}" type="presParOf" srcId="{D3358810-7B20-B94C-8F26-7D3A3FA99C9D}" destId="{47D0BE07-15B7-9B4D-9AC4-7C277BF5FE6A}" srcOrd="0" destOrd="0" presId="urn:microsoft.com/office/officeart/2005/8/layout/hierarchy2"/>
    <dgm:cxn modelId="{269AA861-D6D9-1D47-92CD-496B2053958C}" type="presParOf" srcId="{D3358810-7B20-B94C-8F26-7D3A3FA99C9D}" destId="{876FF2BA-4112-9642-BE1D-210E52AEE186}" srcOrd="1" destOrd="0" presId="urn:microsoft.com/office/officeart/2005/8/layout/hierarchy2"/>
    <dgm:cxn modelId="{850DE5E4-F4E7-9B47-A58C-4B2AC2474A49}" type="presParOf" srcId="{876FF2BA-4112-9642-BE1D-210E52AEE186}" destId="{D53D0402-5E48-F141-B97E-21A5C829C414}" srcOrd="0" destOrd="0" presId="urn:microsoft.com/office/officeart/2005/8/layout/hierarchy2"/>
    <dgm:cxn modelId="{BD966169-0162-1B47-9673-8588D08A4B39}" type="presParOf" srcId="{D53D0402-5E48-F141-B97E-21A5C829C414}" destId="{640A2936-1A08-0D44-AA0C-9C0B61BCE0C2}" srcOrd="0" destOrd="0" presId="urn:microsoft.com/office/officeart/2005/8/layout/hierarchy2"/>
    <dgm:cxn modelId="{8CA8FF6B-4F12-7943-BA20-8B00435F0E55}" type="presParOf" srcId="{876FF2BA-4112-9642-BE1D-210E52AEE186}" destId="{5830B1C9-B52A-CD40-BE1C-BEC3AFB63152}" srcOrd="1" destOrd="0" presId="urn:microsoft.com/office/officeart/2005/8/layout/hierarchy2"/>
    <dgm:cxn modelId="{911ECACE-C5E1-7144-A7A5-81A75194AF25}" type="presParOf" srcId="{5830B1C9-B52A-CD40-BE1C-BEC3AFB63152}" destId="{D543852B-1DA3-BC47-80BB-FE7D627F4EFC}" srcOrd="0" destOrd="0" presId="urn:microsoft.com/office/officeart/2005/8/layout/hierarchy2"/>
    <dgm:cxn modelId="{C2C8D027-C406-9844-818F-66CDEA1C5F7A}" type="presParOf" srcId="{5830B1C9-B52A-CD40-BE1C-BEC3AFB63152}" destId="{3BBA99DC-F05F-874C-820D-4AE505FDE599}" srcOrd="1" destOrd="0" presId="urn:microsoft.com/office/officeart/2005/8/layout/hierarchy2"/>
    <dgm:cxn modelId="{3E9D396F-F7F1-5B43-850F-0F3E8EA20385}" type="presParOf" srcId="{876FF2BA-4112-9642-BE1D-210E52AEE186}" destId="{8BC2F485-BAB2-2844-8FF1-ADF32884CF4D}" srcOrd="2" destOrd="0" presId="urn:microsoft.com/office/officeart/2005/8/layout/hierarchy2"/>
    <dgm:cxn modelId="{D271DCEF-C156-BD4E-AA6D-55D929C58E07}" type="presParOf" srcId="{8BC2F485-BAB2-2844-8FF1-ADF32884CF4D}" destId="{14DD3AD5-FB23-FC45-8101-C5D514377BFB}" srcOrd="0" destOrd="0" presId="urn:microsoft.com/office/officeart/2005/8/layout/hierarchy2"/>
    <dgm:cxn modelId="{B42CF63D-8578-0D45-9D6F-323ABDB094F0}" type="presParOf" srcId="{876FF2BA-4112-9642-BE1D-210E52AEE186}" destId="{C1904DED-B3C6-DB4F-9C35-2F48894813C2}" srcOrd="3" destOrd="0" presId="urn:microsoft.com/office/officeart/2005/8/layout/hierarchy2"/>
    <dgm:cxn modelId="{13A06D79-FF46-3F4E-BD1B-5BF5D135D8D4}" type="presParOf" srcId="{C1904DED-B3C6-DB4F-9C35-2F48894813C2}" destId="{CFEE40A1-66C6-F845-A068-9E89C62A3DA0}" srcOrd="0" destOrd="0" presId="urn:microsoft.com/office/officeart/2005/8/layout/hierarchy2"/>
    <dgm:cxn modelId="{E815AE59-E7A6-FD4E-BAED-D3B675FE9CEA}" type="presParOf" srcId="{C1904DED-B3C6-DB4F-9C35-2F48894813C2}" destId="{E65CBA90-A523-3448-9841-2E7E6F2050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E3760A-1BEF-194B-80AF-7B9EC652D98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78D4A7-465B-1348-99C0-DC7E703743A5}">
      <dgm:prSet phldrT="[Text]"/>
      <dgm:spPr/>
      <dgm:t>
        <a:bodyPr/>
        <a:lstStyle/>
        <a:p>
          <a:r>
            <a:rPr lang="en-US" dirty="0" smtClean="0"/>
            <a:t>PD</a:t>
          </a:r>
          <a:endParaRPr lang="en-US" dirty="0"/>
        </a:p>
      </dgm:t>
    </dgm:pt>
    <dgm:pt modelId="{747C647F-5955-FD47-A058-E098E5F01CDF}" type="parTrans" cxnId="{46179347-CD13-A349-9A0B-4D8DC590BAA4}">
      <dgm:prSet/>
      <dgm:spPr/>
      <dgm:t>
        <a:bodyPr/>
        <a:lstStyle/>
        <a:p>
          <a:endParaRPr lang="en-US"/>
        </a:p>
      </dgm:t>
    </dgm:pt>
    <dgm:pt modelId="{76E86A08-6FED-3546-991F-87CA43B69D3F}" type="sibTrans" cxnId="{46179347-CD13-A349-9A0B-4D8DC590BAA4}">
      <dgm:prSet/>
      <dgm:spPr/>
      <dgm:t>
        <a:bodyPr/>
        <a:lstStyle/>
        <a:p>
          <a:endParaRPr lang="en-US"/>
        </a:p>
      </dgm:t>
    </dgm:pt>
    <dgm:pt modelId="{694D12D4-9FDC-FA42-8678-A5CE4C118CC1}">
      <dgm:prSet phldrT="[Text]"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BBCC5238-842B-1248-B14C-65FC3D0BB84D}" type="parTrans" cxnId="{5EF6B0CC-4015-B949-AAD3-1CDB45A2DBA0}">
      <dgm:prSet/>
      <dgm:spPr/>
      <dgm:t>
        <a:bodyPr/>
        <a:lstStyle/>
        <a:p>
          <a:endParaRPr lang="en-US"/>
        </a:p>
      </dgm:t>
    </dgm:pt>
    <dgm:pt modelId="{B5452597-30A0-A148-9ABE-C155545A9B3C}" type="sibTrans" cxnId="{5EF6B0CC-4015-B949-AAD3-1CDB45A2DBA0}">
      <dgm:prSet/>
      <dgm:spPr/>
      <dgm:t>
        <a:bodyPr/>
        <a:lstStyle/>
        <a:p>
          <a:endParaRPr lang="en-US"/>
        </a:p>
      </dgm:t>
    </dgm:pt>
    <dgm:pt modelId="{3E8317FA-84E8-3F4F-984D-2B0AF74C3786}">
      <dgm:prSet phldrT="[Text]"/>
      <dgm:spPr/>
      <dgm:t>
        <a:bodyPr/>
        <a:lstStyle/>
        <a:p>
          <a:r>
            <a:rPr lang="en-US" dirty="0" smtClean="0"/>
            <a:t>PT</a:t>
          </a:r>
          <a:endParaRPr lang="en-US" dirty="0"/>
        </a:p>
      </dgm:t>
    </dgm:pt>
    <dgm:pt modelId="{C9297D11-A350-874B-8C0C-FC15A36CA424}" type="parTrans" cxnId="{5DE34D89-F442-E043-8E23-A2E6687A58FC}">
      <dgm:prSet/>
      <dgm:spPr/>
      <dgm:t>
        <a:bodyPr/>
        <a:lstStyle/>
        <a:p>
          <a:endParaRPr lang="en-US"/>
        </a:p>
      </dgm:t>
    </dgm:pt>
    <dgm:pt modelId="{814B7F12-EDA7-184C-A68B-0F895E4D0277}" type="sibTrans" cxnId="{5DE34D89-F442-E043-8E23-A2E6687A58FC}">
      <dgm:prSet/>
      <dgm:spPr/>
      <dgm:t>
        <a:bodyPr/>
        <a:lstStyle/>
        <a:p>
          <a:endParaRPr lang="en-US"/>
        </a:p>
      </dgm:t>
    </dgm:pt>
    <dgm:pt modelId="{6BCEAA67-F707-0849-9091-79CBE0A6ED76}" type="pres">
      <dgm:prSet presAssocID="{5DE3760A-1BEF-194B-80AF-7B9EC652D9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CF298E-629A-B94F-9F22-3FE1DB6666F8}" type="pres">
      <dgm:prSet presAssocID="{2A78D4A7-465B-1348-99C0-DC7E703743A5}" presName="root1" presStyleCnt="0"/>
      <dgm:spPr/>
    </dgm:pt>
    <dgm:pt modelId="{B3CC1268-C364-964F-AD40-D6C144FC1818}" type="pres">
      <dgm:prSet presAssocID="{2A78D4A7-465B-1348-99C0-DC7E703743A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D21F12-B958-F748-9E12-DB3F9DA4EEAB}" type="pres">
      <dgm:prSet presAssocID="{2A78D4A7-465B-1348-99C0-DC7E703743A5}" presName="level2hierChild" presStyleCnt="0"/>
      <dgm:spPr/>
    </dgm:pt>
    <dgm:pt modelId="{8B984ED9-F08C-FA43-AD19-390052F68E0D}" type="pres">
      <dgm:prSet presAssocID="{BBCC5238-842B-1248-B14C-65FC3D0BB84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EB9621B-9959-6645-82D1-81DA1A779E5B}" type="pres">
      <dgm:prSet presAssocID="{BBCC5238-842B-1248-B14C-65FC3D0BB84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C068FD8-3ADA-3242-B3EE-90DBE821184F}" type="pres">
      <dgm:prSet presAssocID="{694D12D4-9FDC-FA42-8678-A5CE4C118CC1}" presName="root2" presStyleCnt="0"/>
      <dgm:spPr/>
    </dgm:pt>
    <dgm:pt modelId="{BD117EE5-D957-4E4F-AAAB-3FFE30344668}" type="pres">
      <dgm:prSet presAssocID="{694D12D4-9FDC-FA42-8678-A5CE4C118CC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F1CE84-A5D2-5F40-BA31-C21BE3197158}" type="pres">
      <dgm:prSet presAssocID="{694D12D4-9FDC-FA42-8678-A5CE4C118CC1}" presName="level3hierChild" presStyleCnt="0"/>
      <dgm:spPr/>
    </dgm:pt>
    <dgm:pt modelId="{87E57772-F5C2-D24E-87AB-99779BB638C4}" type="pres">
      <dgm:prSet presAssocID="{C9297D11-A350-874B-8C0C-FC15A36CA42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88E8F81-1449-9A49-94F6-A171F28E93F1}" type="pres">
      <dgm:prSet presAssocID="{C9297D11-A350-874B-8C0C-FC15A36CA42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CD5B93D-42F3-7047-BF8F-61E071C95DDF}" type="pres">
      <dgm:prSet presAssocID="{3E8317FA-84E8-3F4F-984D-2B0AF74C3786}" presName="root2" presStyleCnt="0"/>
      <dgm:spPr/>
    </dgm:pt>
    <dgm:pt modelId="{E591367E-2482-EE44-9F82-1F536FEE6C70}" type="pres">
      <dgm:prSet presAssocID="{3E8317FA-84E8-3F4F-984D-2B0AF74C378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629DA1-6865-E14F-AF31-4B1B308BF922}" type="pres">
      <dgm:prSet presAssocID="{3E8317FA-84E8-3F4F-984D-2B0AF74C3786}" presName="level3hierChild" presStyleCnt="0"/>
      <dgm:spPr/>
    </dgm:pt>
  </dgm:ptLst>
  <dgm:cxnLst>
    <dgm:cxn modelId="{CC9CF29F-4E8C-AA43-919C-CAA23ABF97E1}" type="presOf" srcId="{3E8317FA-84E8-3F4F-984D-2B0AF74C3786}" destId="{E591367E-2482-EE44-9F82-1F536FEE6C70}" srcOrd="0" destOrd="0" presId="urn:microsoft.com/office/officeart/2005/8/layout/hierarchy2"/>
    <dgm:cxn modelId="{93AC36A7-9A5C-CC44-A999-02F37003BE9F}" type="presOf" srcId="{BBCC5238-842B-1248-B14C-65FC3D0BB84D}" destId="{0EB9621B-9959-6645-82D1-81DA1A779E5B}" srcOrd="1" destOrd="0" presId="urn:microsoft.com/office/officeart/2005/8/layout/hierarchy2"/>
    <dgm:cxn modelId="{4BB50945-A11E-0B46-95AF-1F6E0404D50E}" type="presOf" srcId="{BBCC5238-842B-1248-B14C-65FC3D0BB84D}" destId="{8B984ED9-F08C-FA43-AD19-390052F68E0D}" srcOrd="0" destOrd="0" presId="urn:microsoft.com/office/officeart/2005/8/layout/hierarchy2"/>
    <dgm:cxn modelId="{7B555A90-5A68-CF4E-AFDB-6FE1F53B82E6}" type="presOf" srcId="{5DE3760A-1BEF-194B-80AF-7B9EC652D98F}" destId="{6BCEAA67-F707-0849-9091-79CBE0A6ED76}" srcOrd="0" destOrd="0" presId="urn:microsoft.com/office/officeart/2005/8/layout/hierarchy2"/>
    <dgm:cxn modelId="{1F6E8C36-E33A-ED42-9F1D-8A479EB44798}" type="presOf" srcId="{694D12D4-9FDC-FA42-8678-A5CE4C118CC1}" destId="{BD117EE5-D957-4E4F-AAAB-3FFE30344668}" srcOrd="0" destOrd="0" presId="urn:microsoft.com/office/officeart/2005/8/layout/hierarchy2"/>
    <dgm:cxn modelId="{5DE34D89-F442-E043-8E23-A2E6687A58FC}" srcId="{2A78D4A7-465B-1348-99C0-DC7E703743A5}" destId="{3E8317FA-84E8-3F4F-984D-2B0AF74C3786}" srcOrd="1" destOrd="0" parTransId="{C9297D11-A350-874B-8C0C-FC15A36CA424}" sibTransId="{814B7F12-EDA7-184C-A68B-0F895E4D0277}"/>
    <dgm:cxn modelId="{E4917171-99F4-8449-BFF1-5B67FFB1D5A6}" type="presOf" srcId="{C9297D11-A350-874B-8C0C-FC15A36CA424}" destId="{87E57772-F5C2-D24E-87AB-99779BB638C4}" srcOrd="0" destOrd="0" presId="urn:microsoft.com/office/officeart/2005/8/layout/hierarchy2"/>
    <dgm:cxn modelId="{F13C393C-4DCE-DA4B-A49C-83EEE64BA443}" type="presOf" srcId="{2A78D4A7-465B-1348-99C0-DC7E703743A5}" destId="{B3CC1268-C364-964F-AD40-D6C144FC1818}" srcOrd="0" destOrd="0" presId="urn:microsoft.com/office/officeart/2005/8/layout/hierarchy2"/>
    <dgm:cxn modelId="{4165792D-0813-8943-977B-1A2AA5399177}" type="presOf" srcId="{C9297D11-A350-874B-8C0C-FC15A36CA424}" destId="{B88E8F81-1449-9A49-94F6-A171F28E93F1}" srcOrd="1" destOrd="0" presId="urn:microsoft.com/office/officeart/2005/8/layout/hierarchy2"/>
    <dgm:cxn modelId="{46179347-CD13-A349-9A0B-4D8DC590BAA4}" srcId="{5DE3760A-1BEF-194B-80AF-7B9EC652D98F}" destId="{2A78D4A7-465B-1348-99C0-DC7E703743A5}" srcOrd="0" destOrd="0" parTransId="{747C647F-5955-FD47-A058-E098E5F01CDF}" sibTransId="{76E86A08-6FED-3546-991F-87CA43B69D3F}"/>
    <dgm:cxn modelId="{5EF6B0CC-4015-B949-AAD3-1CDB45A2DBA0}" srcId="{2A78D4A7-465B-1348-99C0-DC7E703743A5}" destId="{694D12D4-9FDC-FA42-8678-A5CE4C118CC1}" srcOrd="0" destOrd="0" parTransId="{BBCC5238-842B-1248-B14C-65FC3D0BB84D}" sibTransId="{B5452597-30A0-A148-9ABE-C155545A9B3C}"/>
    <dgm:cxn modelId="{A21F67BE-65B0-AC4F-9A4C-51F4319A8A82}" type="presParOf" srcId="{6BCEAA67-F707-0849-9091-79CBE0A6ED76}" destId="{24CF298E-629A-B94F-9F22-3FE1DB6666F8}" srcOrd="0" destOrd="0" presId="urn:microsoft.com/office/officeart/2005/8/layout/hierarchy2"/>
    <dgm:cxn modelId="{7A309CCC-345B-0549-BEE5-A22B6BDE8D98}" type="presParOf" srcId="{24CF298E-629A-B94F-9F22-3FE1DB6666F8}" destId="{B3CC1268-C364-964F-AD40-D6C144FC1818}" srcOrd="0" destOrd="0" presId="urn:microsoft.com/office/officeart/2005/8/layout/hierarchy2"/>
    <dgm:cxn modelId="{EA6E2DB3-FAD9-4A42-91E3-B05AC7A41E96}" type="presParOf" srcId="{24CF298E-629A-B94F-9F22-3FE1DB6666F8}" destId="{57D21F12-B958-F748-9E12-DB3F9DA4EEAB}" srcOrd="1" destOrd="0" presId="urn:microsoft.com/office/officeart/2005/8/layout/hierarchy2"/>
    <dgm:cxn modelId="{87A2862D-482C-F347-8A07-2734FD134836}" type="presParOf" srcId="{57D21F12-B958-F748-9E12-DB3F9DA4EEAB}" destId="{8B984ED9-F08C-FA43-AD19-390052F68E0D}" srcOrd="0" destOrd="0" presId="urn:microsoft.com/office/officeart/2005/8/layout/hierarchy2"/>
    <dgm:cxn modelId="{7A052DD6-211E-CB49-B12C-FDDA3EDD5A88}" type="presParOf" srcId="{8B984ED9-F08C-FA43-AD19-390052F68E0D}" destId="{0EB9621B-9959-6645-82D1-81DA1A779E5B}" srcOrd="0" destOrd="0" presId="urn:microsoft.com/office/officeart/2005/8/layout/hierarchy2"/>
    <dgm:cxn modelId="{560DC20D-546A-884D-9761-821EF5BDB08F}" type="presParOf" srcId="{57D21F12-B958-F748-9E12-DB3F9DA4EEAB}" destId="{4C068FD8-3ADA-3242-B3EE-90DBE821184F}" srcOrd="1" destOrd="0" presId="urn:microsoft.com/office/officeart/2005/8/layout/hierarchy2"/>
    <dgm:cxn modelId="{DBBF7C09-27C2-EE46-865F-050810C64D3C}" type="presParOf" srcId="{4C068FD8-3ADA-3242-B3EE-90DBE821184F}" destId="{BD117EE5-D957-4E4F-AAAB-3FFE30344668}" srcOrd="0" destOrd="0" presId="urn:microsoft.com/office/officeart/2005/8/layout/hierarchy2"/>
    <dgm:cxn modelId="{975C736A-9A38-604A-8EF4-CDAADABE2DA7}" type="presParOf" srcId="{4C068FD8-3ADA-3242-B3EE-90DBE821184F}" destId="{91F1CE84-A5D2-5F40-BA31-C21BE3197158}" srcOrd="1" destOrd="0" presId="urn:microsoft.com/office/officeart/2005/8/layout/hierarchy2"/>
    <dgm:cxn modelId="{980EF641-2E49-9E41-B6B2-E1FC1FB4E8E5}" type="presParOf" srcId="{57D21F12-B958-F748-9E12-DB3F9DA4EEAB}" destId="{87E57772-F5C2-D24E-87AB-99779BB638C4}" srcOrd="2" destOrd="0" presId="urn:microsoft.com/office/officeart/2005/8/layout/hierarchy2"/>
    <dgm:cxn modelId="{B71EFCEE-CE24-1B42-8382-C93A8860B10E}" type="presParOf" srcId="{87E57772-F5C2-D24E-87AB-99779BB638C4}" destId="{B88E8F81-1449-9A49-94F6-A171F28E93F1}" srcOrd="0" destOrd="0" presId="urn:microsoft.com/office/officeart/2005/8/layout/hierarchy2"/>
    <dgm:cxn modelId="{8F81BE51-0E0D-6242-B8C2-09F7B6D0E787}" type="presParOf" srcId="{57D21F12-B958-F748-9E12-DB3F9DA4EEAB}" destId="{8CD5B93D-42F3-7047-BF8F-61E071C95DDF}" srcOrd="3" destOrd="0" presId="urn:microsoft.com/office/officeart/2005/8/layout/hierarchy2"/>
    <dgm:cxn modelId="{AE64C546-192C-FE4E-9196-5FE23C383A95}" type="presParOf" srcId="{8CD5B93D-42F3-7047-BF8F-61E071C95DDF}" destId="{E591367E-2482-EE44-9F82-1F536FEE6C70}" srcOrd="0" destOrd="0" presId="urn:microsoft.com/office/officeart/2005/8/layout/hierarchy2"/>
    <dgm:cxn modelId="{CCAB1775-2210-5C48-A0D7-8B063016950D}" type="presParOf" srcId="{8CD5B93D-42F3-7047-BF8F-61E071C95DDF}" destId="{85629DA1-6865-E14F-AF31-4B1B308BF9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C7B29D-8527-904A-A008-1E6F1EC12C4D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24581A-206C-DF40-9D27-F7E885A7AA49}">
      <dgm:prSet phldrT="[Text]"/>
      <dgm:spPr/>
      <dgm:t>
        <a:bodyPr/>
        <a:lstStyle/>
        <a:p>
          <a:r>
            <a:rPr lang="en-US" dirty="0" smtClean="0"/>
            <a:t>PML4E</a:t>
          </a:r>
          <a:endParaRPr lang="en-US" dirty="0"/>
        </a:p>
      </dgm:t>
    </dgm:pt>
    <dgm:pt modelId="{98DFA037-71AC-3940-9730-AC3775E92DD8}" type="parTrans" cxnId="{D4F5BD47-85A6-B64B-A843-EA592BC4129B}">
      <dgm:prSet/>
      <dgm:spPr/>
      <dgm:t>
        <a:bodyPr/>
        <a:lstStyle/>
        <a:p>
          <a:endParaRPr lang="en-US"/>
        </a:p>
      </dgm:t>
    </dgm:pt>
    <dgm:pt modelId="{6A1EC5A0-02B2-F14D-9854-95E7284FE6D8}" type="sibTrans" cxnId="{D4F5BD47-85A6-B64B-A843-EA592BC4129B}">
      <dgm:prSet/>
      <dgm:spPr/>
      <dgm:t>
        <a:bodyPr/>
        <a:lstStyle/>
        <a:p>
          <a:endParaRPr lang="en-US"/>
        </a:p>
      </dgm:t>
    </dgm:pt>
    <dgm:pt modelId="{C4E3DF5C-F628-574B-AC40-4E9DD3CEE5DC}">
      <dgm:prSet phldrT="[Text]"/>
      <dgm:spPr/>
      <dgm:t>
        <a:bodyPr/>
        <a:lstStyle/>
        <a:p>
          <a:r>
            <a:rPr lang="en-US" dirty="0" smtClean="0"/>
            <a:t>XD | U/S | R/W</a:t>
          </a:r>
          <a:endParaRPr lang="en-US" dirty="0"/>
        </a:p>
      </dgm:t>
    </dgm:pt>
    <dgm:pt modelId="{67DD7EEC-3348-A14D-8C20-58213105C99C}" type="parTrans" cxnId="{97411D53-5384-CC4A-85CB-9DCD333EAEF4}">
      <dgm:prSet/>
      <dgm:spPr/>
      <dgm:t>
        <a:bodyPr/>
        <a:lstStyle/>
        <a:p>
          <a:endParaRPr lang="en-US"/>
        </a:p>
      </dgm:t>
    </dgm:pt>
    <dgm:pt modelId="{15149C42-FE81-0644-B763-6E1C759EB7BB}" type="sibTrans" cxnId="{97411D53-5384-CC4A-85CB-9DCD333EAEF4}">
      <dgm:prSet/>
      <dgm:spPr/>
      <dgm:t>
        <a:bodyPr/>
        <a:lstStyle/>
        <a:p>
          <a:endParaRPr lang="en-US"/>
        </a:p>
      </dgm:t>
    </dgm:pt>
    <dgm:pt modelId="{65F479C9-AD5F-914C-AF7C-478CD783D06B}">
      <dgm:prSet phldrT="[Text]"/>
      <dgm:spPr/>
      <dgm:t>
        <a:bodyPr/>
        <a:lstStyle/>
        <a:p>
          <a:r>
            <a:rPr lang="en-US" dirty="0" smtClean="0"/>
            <a:t>PDPTE</a:t>
          </a:r>
          <a:endParaRPr lang="en-US" dirty="0"/>
        </a:p>
      </dgm:t>
    </dgm:pt>
    <dgm:pt modelId="{8F988714-2FB2-A44D-BE28-6057CE97A876}" type="parTrans" cxnId="{980D7C1F-4534-7A4A-AA9D-4F1421E4BD78}">
      <dgm:prSet/>
      <dgm:spPr/>
      <dgm:t>
        <a:bodyPr/>
        <a:lstStyle/>
        <a:p>
          <a:endParaRPr lang="en-US"/>
        </a:p>
      </dgm:t>
    </dgm:pt>
    <dgm:pt modelId="{3A32947A-CCBE-7546-B593-A7A0ED7CF7B1}" type="sibTrans" cxnId="{980D7C1F-4534-7A4A-AA9D-4F1421E4BD78}">
      <dgm:prSet/>
      <dgm:spPr/>
      <dgm:t>
        <a:bodyPr/>
        <a:lstStyle/>
        <a:p>
          <a:endParaRPr lang="en-US"/>
        </a:p>
      </dgm:t>
    </dgm:pt>
    <dgm:pt modelId="{5AD85AAC-E7F7-8D48-AE86-DBCCDD16AA97}">
      <dgm:prSet phldrT="[Text]"/>
      <dgm:spPr/>
      <dgm:t>
        <a:bodyPr/>
        <a:lstStyle/>
        <a:p>
          <a:r>
            <a:rPr lang="en-US" dirty="0" smtClean="0"/>
            <a:t>XD | U/S | R/W</a:t>
          </a:r>
          <a:endParaRPr lang="en-US" dirty="0"/>
        </a:p>
      </dgm:t>
    </dgm:pt>
    <dgm:pt modelId="{DD33E856-EA7F-4A47-9229-058275CE5158}" type="parTrans" cxnId="{CDE7C3AA-BCD3-C140-B4D8-2B64F2ACD7C8}">
      <dgm:prSet/>
      <dgm:spPr/>
      <dgm:t>
        <a:bodyPr/>
        <a:lstStyle/>
        <a:p>
          <a:endParaRPr lang="en-US"/>
        </a:p>
      </dgm:t>
    </dgm:pt>
    <dgm:pt modelId="{5A5C90DF-D0D9-6C47-9B6D-76DC48420D7C}" type="sibTrans" cxnId="{CDE7C3AA-BCD3-C140-B4D8-2B64F2ACD7C8}">
      <dgm:prSet/>
      <dgm:spPr/>
      <dgm:t>
        <a:bodyPr/>
        <a:lstStyle/>
        <a:p>
          <a:endParaRPr lang="en-US"/>
        </a:p>
      </dgm:t>
    </dgm:pt>
    <dgm:pt modelId="{7189934F-5C17-4C45-9271-EF9894C4F44B}">
      <dgm:prSet phldrT="[Text]"/>
      <dgm:spPr/>
      <dgm:t>
        <a:bodyPr/>
        <a:lstStyle/>
        <a:p>
          <a:r>
            <a:rPr lang="en-US" dirty="0" smtClean="0"/>
            <a:t>PDE</a:t>
          </a:r>
          <a:endParaRPr lang="en-US" dirty="0"/>
        </a:p>
      </dgm:t>
    </dgm:pt>
    <dgm:pt modelId="{0F116354-4469-D540-B357-CB411F5BB26F}" type="parTrans" cxnId="{98DB5D6F-1EC2-4549-B411-17836B254C22}">
      <dgm:prSet/>
      <dgm:spPr/>
      <dgm:t>
        <a:bodyPr/>
        <a:lstStyle/>
        <a:p>
          <a:endParaRPr lang="en-US"/>
        </a:p>
      </dgm:t>
    </dgm:pt>
    <dgm:pt modelId="{4B65C099-3CBF-7749-932E-7BF2619A25C1}" type="sibTrans" cxnId="{98DB5D6F-1EC2-4549-B411-17836B254C22}">
      <dgm:prSet/>
      <dgm:spPr/>
      <dgm:t>
        <a:bodyPr/>
        <a:lstStyle/>
        <a:p>
          <a:endParaRPr lang="en-US"/>
        </a:p>
      </dgm:t>
    </dgm:pt>
    <dgm:pt modelId="{EC0AE044-D1CE-9948-9497-8F966A065DB9}">
      <dgm:prSet phldrT="[Text]"/>
      <dgm:spPr/>
      <dgm:t>
        <a:bodyPr/>
        <a:lstStyle/>
        <a:p>
          <a:r>
            <a:rPr lang="en-US" dirty="0" smtClean="0"/>
            <a:t>XD | U/S | R/W</a:t>
          </a:r>
          <a:endParaRPr lang="en-US" dirty="0"/>
        </a:p>
      </dgm:t>
    </dgm:pt>
    <dgm:pt modelId="{7682B326-99BF-9143-AD28-E9BD8EB4F280}" type="parTrans" cxnId="{5E8588E0-464D-804A-A470-7D1AC6B1A4DD}">
      <dgm:prSet/>
      <dgm:spPr/>
      <dgm:t>
        <a:bodyPr/>
        <a:lstStyle/>
        <a:p>
          <a:endParaRPr lang="en-US"/>
        </a:p>
      </dgm:t>
    </dgm:pt>
    <dgm:pt modelId="{08BC7C9B-C447-1442-9AD8-EF5C5E4EC78E}" type="sibTrans" cxnId="{5E8588E0-464D-804A-A470-7D1AC6B1A4DD}">
      <dgm:prSet/>
      <dgm:spPr/>
      <dgm:t>
        <a:bodyPr/>
        <a:lstStyle/>
        <a:p>
          <a:endParaRPr lang="en-US"/>
        </a:p>
      </dgm:t>
    </dgm:pt>
    <dgm:pt modelId="{5266311F-11BC-F643-9E70-9856DE993FC7}">
      <dgm:prSet phldrT="[Text]"/>
      <dgm:spPr/>
      <dgm:t>
        <a:bodyPr/>
        <a:lstStyle/>
        <a:p>
          <a:r>
            <a:rPr lang="en-US" dirty="0" smtClean="0"/>
            <a:t>PTE</a:t>
          </a:r>
          <a:endParaRPr lang="en-US" dirty="0"/>
        </a:p>
      </dgm:t>
    </dgm:pt>
    <dgm:pt modelId="{C5611944-004D-054B-945E-4F8A5CA6E932}" type="parTrans" cxnId="{10D7B359-8E0E-2D4C-AD36-D2F0B1C30B99}">
      <dgm:prSet/>
      <dgm:spPr/>
      <dgm:t>
        <a:bodyPr/>
        <a:lstStyle/>
        <a:p>
          <a:endParaRPr lang="en-US"/>
        </a:p>
      </dgm:t>
    </dgm:pt>
    <dgm:pt modelId="{572D3F8E-528A-FC48-A833-2026A4D4A341}" type="sibTrans" cxnId="{10D7B359-8E0E-2D4C-AD36-D2F0B1C30B99}">
      <dgm:prSet/>
      <dgm:spPr/>
      <dgm:t>
        <a:bodyPr/>
        <a:lstStyle/>
        <a:p>
          <a:endParaRPr lang="en-US"/>
        </a:p>
      </dgm:t>
    </dgm:pt>
    <dgm:pt modelId="{1F4E6C3F-B2A8-5F43-90AD-8D3989276FD5}">
      <dgm:prSet phldrT="[Text]"/>
      <dgm:spPr/>
      <dgm:t>
        <a:bodyPr/>
        <a:lstStyle/>
        <a:p>
          <a:r>
            <a:rPr lang="en-US" dirty="0" smtClean="0"/>
            <a:t>XD | U/S | R/W</a:t>
          </a:r>
          <a:endParaRPr lang="en-US" dirty="0"/>
        </a:p>
      </dgm:t>
    </dgm:pt>
    <dgm:pt modelId="{6D5477F9-9DA5-F149-B390-3D48ABA1102A}" type="parTrans" cxnId="{43B7B56A-A814-E54A-B0AF-BFFA46E2934B}">
      <dgm:prSet/>
      <dgm:spPr/>
      <dgm:t>
        <a:bodyPr/>
        <a:lstStyle/>
        <a:p>
          <a:endParaRPr lang="en-US"/>
        </a:p>
      </dgm:t>
    </dgm:pt>
    <dgm:pt modelId="{2FC7689F-0BDF-434C-89CC-CDB1FB4CC244}" type="sibTrans" cxnId="{43B7B56A-A814-E54A-B0AF-BFFA46E2934B}">
      <dgm:prSet/>
      <dgm:spPr/>
      <dgm:t>
        <a:bodyPr/>
        <a:lstStyle/>
        <a:p>
          <a:endParaRPr lang="en-US"/>
        </a:p>
      </dgm:t>
    </dgm:pt>
    <dgm:pt modelId="{41AA86C0-A0D3-334D-B9CA-2ABE2E4FB838}">
      <dgm:prSet phldrT="[Text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79F53B4E-C0DD-A943-BAC6-7DE3D9703559}" type="parTrans" cxnId="{5AEED374-D5A6-574E-8A7E-E166BBF72223}">
      <dgm:prSet/>
      <dgm:spPr/>
      <dgm:t>
        <a:bodyPr/>
        <a:lstStyle/>
        <a:p>
          <a:endParaRPr lang="en-US"/>
        </a:p>
      </dgm:t>
    </dgm:pt>
    <dgm:pt modelId="{AC42551B-EA27-8D45-BB21-4692DD903D13}" type="sibTrans" cxnId="{5AEED374-D5A6-574E-8A7E-E166BBF72223}">
      <dgm:prSet/>
      <dgm:spPr/>
      <dgm:t>
        <a:bodyPr/>
        <a:lstStyle/>
        <a:p>
          <a:endParaRPr lang="en-US"/>
        </a:p>
      </dgm:t>
    </dgm:pt>
    <dgm:pt modelId="{892F07BA-8AB6-7D48-AC1A-AA6D9796BCEC}">
      <dgm:prSet phldrT="[Text]"/>
      <dgm:spPr/>
      <dgm:t>
        <a:bodyPr/>
        <a:lstStyle/>
        <a:p>
          <a:r>
            <a:rPr lang="en-US" dirty="0" smtClean="0"/>
            <a:t>XD | U/S | R/W</a:t>
          </a:r>
          <a:endParaRPr lang="en-US" dirty="0"/>
        </a:p>
      </dgm:t>
    </dgm:pt>
    <dgm:pt modelId="{EDFB37F4-F755-434D-8C93-82D86A4E38F1}" type="parTrans" cxnId="{C5CBAECA-7659-AA4E-9063-0645EB9307B1}">
      <dgm:prSet/>
      <dgm:spPr/>
      <dgm:t>
        <a:bodyPr/>
        <a:lstStyle/>
        <a:p>
          <a:endParaRPr lang="en-US"/>
        </a:p>
      </dgm:t>
    </dgm:pt>
    <dgm:pt modelId="{75E13584-F39D-3841-A900-E0650F62DB0F}" type="sibTrans" cxnId="{C5CBAECA-7659-AA4E-9063-0645EB9307B1}">
      <dgm:prSet/>
      <dgm:spPr/>
      <dgm:t>
        <a:bodyPr/>
        <a:lstStyle/>
        <a:p>
          <a:endParaRPr lang="en-US"/>
        </a:p>
      </dgm:t>
    </dgm:pt>
    <dgm:pt modelId="{E7B89DCE-161B-8E4A-BB0E-D45B190CA363}" type="pres">
      <dgm:prSet presAssocID="{3FC7B29D-8527-904A-A008-1E6F1EC12C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51F096-BF87-D54D-8A6D-1D5B9CD798EC}" type="pres">
      <dgm:prSet presAssocID="{D324581A-206C-DF40-9D27-F7E885A7AA49}" presName="linNode" presStyleCnt="0"/>
      <dgm:spPr/>
    </dgm:pt>
    <dgm:pt modelId="{02794067-7F64-3340-ABEF-722DFF657E26}" type="pres">
      <dgm:prSet presAssocID="{D324581A-206C-DF40-9D27-F7E885A7AA4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90B3B-4B41-5846-A92E-8C11354FAC6A}" type="pres">
      <dgm:prSet presAssocID="{D324581A-206C-DF40-9D27-F7E885A7AA4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85FC6-F4E8-4B44-9DE0-75D4C3BAC24A}" type="pres">
      <dgm:prSet presAssocID="{6A1EC5A0-02B2-F14D-9854-95E7284FE6D8}" presName="sp" presStyleCnt="0"/>
      <dgm:spPr/>
    </dgm:pt>
    <dgm:pt modelId="{E7E58A5B-01C2-2B4B-81FF-BEE0B2C07EE2}" type="pres">
      <dgm:prSet presAssocID="{65F479C9-AD5F-914C-AF7C-478CD783D06B}" presName="linNode" presStyleCnt="0"/>
      <dgm:spPr/>
    </dgm:pt>
    <dgm:pt modelId="{875E8F65-4BBB-9549-B23B-C430C10EA9FC}" type="pres">
      <dgm:prSet presAssocID="{65F479C9-AD5F-914C-AF7C-478CD783D06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949EC-795B-A14F-8FAE-5082DB5FFF7B}" type="pres">
      <dgm:prSet presAssocID="{65F479C9-AD5F-914C-AF7C-478CD783D06B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A842C-01A8-EC40-A477-1005BD635088}" type="pres">
      <dgm:prSet presAssocID="{3A32947A-CCBE-7546-B593-A7A0ED7CF7B1}" presName="sp" presStyleCnt="0"/>
      <dgm:spPr/>
    </dgm:pt>
    <dgm:pt modelId="{C44BF199-A5E7-8749-A576-226D9C0FF9F6}" type="pres">
      <dgm:prSet presAssocID="{7189934F-5C17-4C45-9271-EF9894C4F44B}" presName="linNode" presStyleCnt="0"/>
      <dgm:spPr/>
    </dgm:pt>
    <dgm:pt modelId="{A96FF389-4646-FE49-9905-857AB7437749}" type="pres">
      <dgm:prSet presAssocID="{7189934F-5C17-4C45-9271-EF9894C4F44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30329-F977-D840-948F-DA4DDE45BED6}" type="pres">
      <dgm:prSet presAssocID="{7189934F-5C17-4C45-9271-EF9894C4F44B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CA6B7-4A72-8D4F-A07F-C9202E45F065}" type="pres">
      <dgm:prSet presAssocID="{4B65C099-3CBF-7749-932E-7BF2619A25C1}" presName="sp" presStyleCnt="0"/>
      <dgm:spPr/>
    </dgm:pt>
    <dgm:pt modelId="{57D82988-A3B1-8E4C-B2D2-26933A66E029}" type="pres">
      <dgm:prSet presAssocID="{5266311F-11BC-F643-9E70-9856DE993FC7}" presName="linNode" presStyleCnt="0"/>
      <dgm:spPr/>
    </dgm:pt>
    <dgm:pt modelId="{6CFCDD3A-2C0B-B146-89F5-AEA1A23DFB2B}" type="pres">
      <dgm:prSet presAssocID="{5266311F-11BC-F643-9E70-9856DE993FC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4DE4A-1443-7D49-AA63-49E826F5C944}" type="pres">
      <dgm:prSet presAssocID="{5266311F-11BC-F643-9E70-9856DE993FC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6D2AE-3084-7E48-A965-9F850494FE78}" type="pres">
      <dgm:prSet presAssocID="{572D3F8E-528A-FC48-A833-2026A4D4A341}" presName="sp" presStyleCnt="0"/>
      <dgm:spPr/>
    </dgm:pt>
    <dgm:pt modelId="{AC182321-EBED-2543-B90C-F31D9DFE1A4B}" type="pres">
      <dgm:prSet presAssocID="{41AA86C0-A0D3-334D-B9CA-2ABE2E4FB838}" presName="linNode" presStyleCnt="0"/>
      <dgm:spPr/>
    </dgm:pt>
    <dgm:pt modelId="{313B0A23-AC85-1F48-A5CB-DE25219FF058}" type="pres">
      <dgm:prSet presAssocID="{41AA86C0-A0D3-334D-B9CA-2ABE2E4FB83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95F3C-383C-9946-AB7E-B274C0586FD9}" type="pres">
      <dgm:prSet presAssocID="{41AA86C0-A0D3-334D-B9CA-2ABE2E4FB83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91A511-8857-5543-BE67-7EA9277A65FA}" type="presOf" srcId="{41AA86C0-A0D3-334D-B9CA-2ABE2E4FB838}" destId="{313B0A23-AC85-1F48-A5CB-DE25219FF058}" srcOrd="0" destOrd="0" presId="urn:microsoft.com/office/officeart/2005/8/layout/vList5"/>
    <dgm:cxn modelId="{FC527DE2-B499-F845-ABEC-A7A0A0933C38}" type="presOf" srcId="{3FC7B29D-8527-904A-A008-1E6F1EC12C4D}" destId="{E7B89DCE-161B-8E4A-BB0E-D45B190CA363}" srcOrd="0" destOrd="0" presId="urn:microsoft.com/office/officeart/2005/8/layout/vList5"/>
    <dgm:cxn modelId="{D4F5BD47-85A6-B64B-A843-EA592BC4129B}" srcId="{3FC7B29D-8527-904A-A008-1E6F1EC12C4D}" destId="{D324581A-206C-DF40-9D27-F7E885A7AA49}" srcOrd="0" destOrd="0" parTransId="{98DFA037-71AC-3940-9730-AC3775E92DD8}" sibTransId="{6A1EC5A0-02B2-F14D-9854-95E7284FE6D8}"/>
    <dgm:cxn modelId="{CDE7C3AA-BCD3-C140-B4D8-2B64F2ACD7C8}" srcId="{65F479C9-AD5F-914C-AF7C-478CD783D06B}" destId="{5AD85AAC-E7F7-8D48-AE86-DBCCDD16AA97}" srcOrd="0" destOrd="0" parTransId="{DD33E856-EA7F-4A47-9229-058275CE5158}" sibTransId="{5A5C90DF-D0D9-6C47-9B6D-76DC48420D7C}"/>
    <dgm:cxn modelId="{5AEED374-D5A6-574E-8A7E-E166BBF72223}" srcId="{3FC7B29D-8527-904A-A008-1E6F1EC12C4D}" destId="{41AA86C0-A0D3-334D-B9CA-2ABE2E4FB838}" srcOrd="4" destOrd="0" parTransId="{79F53B4E-C0DD-A943-BAC6-7DE3D9703559}" sibTransId="{AC42551B-EA27-8D45-BB21-4692DD903D13}"/>
    <dgm:cxn modelId="{240294C9-8B64-6546-A871-E8D6C207C3BD}" type="presOf" srcId="{7189934F-5C17-4C45-9271-EF9894C4F44B}" destId="{A96FF389-4646-FE49-9905-857AB7437749}" srcOrd="0" destOrd="0" presId="urn:microsoft.com/office/officeart/2005/8/layout/vList5"/>
    <dgm:cxn modelId="{98DB5D6F-1EC2-4549-B411-17836B254C22}" srcId="{3FC7B29D-8527-904A-A008-1E6F1EC12C4D}" destId="{7189934F-5C17-4C45-9271-EF9894C4F44B}" srcOrd="2" destOrd="0" parTransId="{0F116354-4469-D540-B357-CB411F5BB26F}" sibTransId="{4B65C099-3CBF-7749-932E-7BF2619A25C1}"/>
    <dgm:cxn modelId="{C333111D-CA43-FD49-987A-03A7B2C1C2D0}" type="presOf" srcId="{5266311F-11BC-F643-9E70-9856DE993FC7}" destId="{6CFCDD3A-2C0B-B146-89F5-AEA1A23DFB2B}" srcOrd="0" destOrd="0" presId="urn:microsoft.com/office/officeart/2005/8/layout/vList5"/>
    <dgm:cxn modelId="{A938CE5D-B1D0-FF40-AFE7-2B9C0EB02F91}" type="presOf" srcId="{D324581A-206C-DF40-9D27-F7E885A7AA49}" destId="{02794067-7F64-3340-ABEF-722DFF657E26}" srcOrd="0" destOrd="0" presId="urn:microsoft.com/office/officeart/2005/8/layout/vList5"/>
    <dgm:cxn modelId="{DEFE3CD5-018C-CE40-BDF3-960F9E485106}" type="presOf" srcId="{1F4E6C3F-B2A8-5F43-90AD-8D3989276FD5}" destId="{0DC4DE4A-1443-7D49-AA63-49E826F5C944}" srcOrd="0" destOrd="0" presId="urn:microsoft.com/office/officeart/2005/8/layout/vList5"/>
    <dgm:cxn modelId="{97411D53-5384-CC4A-85CB-9DCD333EAEF4}" srcId="{D324581A-206C-DF40-9D27-F7E885A7AA49}" destId="{C4E3DF5C-F628-574B-AC40-4E9DD3CEE5DC}" srcOrd="0" destOrd="0" parTransId="{67DD7EEC-3348-A14D-8C20-58213105C99C}" sibTransId="{15149C42-FE81-0644-B763-6E1C759EB7BB}"/>
    <dgm:cxn modelId="{3A0820DA-6E3C-B243-8A71-19E0C3E8233B}" type="presOf" srcId="{EC0AE044-D1CE-9948-9497-8F966A065DB9}" destId="{BAD30329-F977-D840-948F-DA4DDE45BED6}" srcOrd="0" destOrd="0" presId="urn:microsoft.com/office/officeart/2005/8/layout/vList5"/>
    <dgm:cxn modelId="{708B688E-0A58-9D4A-889C-9BBF25A72EFF}" type="presOf" srcId="{5AD85AAC-E7F7-8D48-AE86-DBCCDD16AA97}" destId="{571949EC-795B-A14F-8FAE-5082DB5FFF7B}" srcOrd="0" destOrd="0" presId="urn:microsoft.com/office/officeart/2005/8/layout/vList5"/>
    <dgm:cxn modelId="{43B7B56A-A814-E54A-B0AF-BFFA46E2934B}" srcId="{5266311F-11BC-F643-9E70-9856DE993FC7}" destId="{1F4E6C3F-B2A8-5F43-90AD-8D3989276FD5}" srcOrd="0" destOrd="0" parTransId="{6D5477F9-9DA5-F149-B390-3D48ABA1102A}" sibTransId="{2FC7689F-0BDF-434C-89CC-CDB1FB4CC244}"/>
    <dgm:cxn modelId="{10D7B359-8E0E-2D4C-AD36-D2F0B1C30B99}" srcId="{3FC7B29D-8527-904A-A008-1E6F1EC12C4D}" destId="{5266311F-11BC-F643-9E70-9856DE993FC7}" srcOrd="3" destOrd="0" parTransId="{C5611944-004D-054B-945E-4F8A5CA6E932}" sibTransId="{572D3F8E-528A-FC48-A833-2026A4D4A341}"/>
    <dgm:cxn modelId="{5E8588E0-464D-804A-A470-7D1AC6B1A4DD}" srcId="{7189934F-5C17-4C45-9271-EF9894C4F44B}" destId="{EC0AE044-D1CE-9948-9497-8F966A065DB9}" srcOrd="0" destOrd="0" parTransId="{7682B326-99BF-9143-AD28-E9BD8EB4F280}" sibTransId="{08BC7C9B-C447-1442-9AD8-EF5C5E4EC78E}"/>
    <dgm:cxn modelId="{C3C3111F-B651-1C4A-B3F6-887CF6C811FD}" type="presOf" srcId="{C4E3DF5C-F628-574B-AC40-4E9DD3CEE5DC}" destId="{69A90B3B-4B41-5846-A92E-8C11354FAC6A}" srcOrd="0" destOrd="0" presId="urn:microsoft.com/office/officeart/2005/8/layout/vList5"/>
    <dgm:cxn modelId="{C5CBAECA-7659-AA4E-9063-0645EB9307B1}" srcId="{41AA86C0-A0D3-334D-B9CA-2ABE2E4FB838}" destId="{892F07BA-8AB6-7D48-AC1A-AA6D9796BCEC}" srcOrd="0" destOrd="0" parTransId="{EDFB37F4-F755-434D-8C93-82D86A4E38F1}" sibTransId="{75E13584-F39D-3841-A900-E0650F62DB0F}"/>
    <dgm:cxn modelId="{226F294C-A59A-CE4E-88AF-51635301C498}" type="presOf" srcId="{892F07BA-8AB6-7D48-AC1A-AA6D9796BCEC}" destId="{F3695F3C-383C-9946-AB7E-B274C0586FD9}" srcOrd="0" destOrd="0" presId="urn:microsoft.com/office/officeart/2005/8/layout/vList5"/>
    <dgm:cxn modelId="{980D7C1F-4534-7A4A-AA9D-4F1421E4BD78}" srcId="{3FC7B29D-8527-904A-A008-1E6F1EC12C4D}" destId="{65F479C9-AD5F-914C-AF7C-478CD783D06B}" srcOrd="1" destOrd="0" parTransId="{8F988714-2FB2-A44D-BE28-6057CE97A876}" sibTransId="{3A32947A-CCBE-7546-B593-A7A0ED7CF7B1}"/>
    <dgm:cxn modelId="{ACDF59BA-85C7-4F40-8060-7281FB230D4F}" type="presOf" srcId="{65F479C9-AD5F-914C-AF7C-478CD783D06B}" destId="{875E8F65-4BBB-9549-B23B-C430C10EA9FC}" srcOrd="0" destOrd="0" presId="urn:microsoft.com/office/officeart/2005/8/layout/vList5"/>
    <dgm:cxn modelId="{1A38C505-A8BB-7648-B8CF-8122E0308F4B}" type="presParOf" srcId="{E7B89DCE-161B-8E4A-BB0E-D45B190CA363}" destId="{D951F096-BF87-D54D-8A6D-1D5B9CD798EC}" srcOrd="0" destOrd="0" presId="urn:microsoft.com/office/officeart/2005/8/layout/vList5"/>
    <dgm:cxn modelId="{48F4FDC7-4FB5-EE46-9356-882DEDA6EFBF}" type="presParOf" srcId="{D951F096-BF87-D54D-8A6D-1D5B9CD798EC}" destId="{02794067-7F64-3340-ABEF-722DFF657E26}" srcOrd="0" destOrd="0" presId="urn:microsoft.com/office/officeart/2005/8/layout/vList5"/>
    <dgm:cxn modelId="{D3830A5D-A086-0A46-8D39-BF64264C79B0}" type="presParOf" srcId="{D951F096-BF87-D54D-8A6D-1D5B9CD798EC}" destId="{69A90B3B-4B41-5846-A92E-8C11354FAC6A}" srcOrd="1" destOrd="0" presId="urn:microsoft.com/office/officeart/2005/8/layout/vList5"/>
    <dgm:cxn modelId="{C09CF9ED-B5D3-EC4B-B2F0-8B61D29C529D}" type="presParOf" srcId="{E7B89DCE-161B-8E4A-BB0E-D45B190CA363}" destId="{19285FC6-F4E8-4B44-9DE0-75D4C3BAC24A}" srcOrd="1" destOrd="0" presId="urn:microsoft.com/office/officeart/2005/8/layout/vList5"/>
    <dgm:cxn modelId="{5FFFE659-8C1B-CE41-8DAB-AFCBCA68B4D5}" type="presParOf" srcId="{E7B89DCE-161B-8E4A-BB0E-D45B190CA363}" destId="{E7E58A5B-01C2-2B4B-81FF-BEE0B2C07EE2}" srcOrd="2" destOrd="0" presId="urn:microsoft.com/office/officeart/2005/8/layout/vList5"/>
    <dgm:cxn modelId="{79851B7F-DA5E-8641-A2EF-E1C75A23CEE6}" type="presParOf" srcId="{E7E58A5B-01C2-2B4B-81FF-BEE0B2C07EE2}" destId="{875E8F65-4BBB-9549-B23B-C430C10EA9FC}" srcOrd="0" destOrd="0" presId="urn:microsoft.com/office/officeart/2005/8/layout/vList5"/>
    <dgm:cxn modelId="{D623B8F8-14E6-4F42-8AB8-FBDC00C4ECBC}" type="presParOf" srcId="{E7E58A5B-01C2-2B4B-81FF-BEE0B2C07EE2}" destId="{571949EC-795B-A14F-8FAE-5082DB5FFF7B}" srcOrd="1" destOrd="0" presId="urn:microsoft.com/office/officeart/2005/8/layout/vList5"/>
    <dgm:cxn modelId="{A3595641-432F-C640-8E84-3DC9D8B4D2CE}" type="presParOf" srcId="{E7B89DCE-161B-8E4A-BB0E-D45B190CA363}" destId="{277A842C-01A8-EC40-A477-1005BD635088}" srcOrd="3" destOrd="0" presId="urn:microsoft.com/office/officeart/2005/8/layout/vList5"/>
    <dgm:cxn modelId="{7E85123A-BB6F-1E4C-BE8C-5203CBFB8F5F}" type="presParOf" srcId="{E7B89DCE-161B-8E4A-BB0E-D45B190CA363}" destId="{C44BF199-A5E7-8749-A576-226D9C0FF9F6}" srcOrd="4" destOrd="0" presId="urn:microsoft.com/office/officeart/2005/8/layout/vList5"/>
    <dgm:cxn modelId="{8A89283D-3121-2440-9F4E-6CA6ABAC1783}" type="presParOf" srcId="{C44BF199-A5E7-8749-A576-226D9C0FF9F6}" destId="{A96FF389-4646-FE49-9905-857AB7437749}" srcOrd="0" destOrd="0" presId="urn:microsoft.com/office/officeart/2005/8/layout/vList5"/>
    <dgm:cxn modelId="{9D3A6288-0090-9745-B1A9-E19024C7E1C7}" type="presParOf" srcId="{C44BF199-A5E7-8749-A576-226D9C0FF9F6}" destId="{BAD30329-F977-D840-948F-DA4DDE45BED6}" srcOrd="1" destOrd="0" presId="urn:microsoft.com/office/officeart/2005/8/layout/vList5"/>
    <dgm:cxn modelId="{64A74DDD-67FE-7142-8750-F87D0B6BC27E}" type="presParOf" srcId="{E7B89DCE-161B-8E4A-BB0E-D45B190CA363}" destId="{386CA6B7-4A72-8D4F-A07F-C9202E45F065}" srcOrd="5" destOrd="0" presId="urn:microsoft.com/office/officeart/2005/8/layout/vList5"/>
    <dgm:cxn modelId="{F732CA3C-A212-1145-BCE5-8F64A41500E1}" type="presParOf" srcId="{E7B89DCE-161B-8E4A-BB0E-D45B190CA363}" destId="{57D82988-A3B1-8E4C-B2D2-26933A66E029}" srcOrd="6" destOrd="0" presId="urn:microsoft.com/office/officeart/2005/8/layout/vList5"/>
    <dgm:cxn modelId="{CBB1E112-296C-8E41-8583-BEF66CC7005A}" type="presParOf" srcId="{57D82988-A3B1-8E4C-B2D2-26933A66E029}" destId="{6CFCDD3A-2C0B-B146-89F5-AEA1A23DFB2B}" srcOrd="0" destOrd="0" presId="urn:microsoft.com/office/officeart/2005/8/layout/vList5"/>
    <dgm:cxn modelId="{2BBB52D8-D4C1-E141-98B9-5F58C77B6438}" type="presParOf" srcId="{57D82988-A3B1-8E4C-B2D2-26933A66E029}" destId="{0DC4DE4A-1443-7D49-AA63-49E826F5C944}" srcOrd="1" destOrd="0" presId="urn:microsoft.com/office/officeart/2005/8/layout/vList5"/>
    <dgm:cxn modelId="{9A6CC67A-C420-B149-A670-BD46259DF913}" type="presParOf" srcId="{E7B89DCE-161B-8E4A-BB0E-D45B190CA363}" destId="{8646D2AE-3084-7E48-A965-9F850494FE78}" srcOrd="7" destOrd="0" presId="urn:microsoft.com/office/officeart/2005/8/layout/vList5"/>
    <dgm:cxn modelId="{0ECC86F2-4061-664C-B3AC-3080D127DEC8}" type="presParOf" srcId="{E7B89DCE-161B-8E4A-BB0E-D45B190CA363}" destId="{AC182321-EBED-2543-B90C-F31D9DFE1A4B}" srcOrd="8" destOrd="0" presId="urn:microsoft.com/office/officeart/2005/8/layout/vList5"/>
    <dgm:cxn modelId="{356B2858-45ED-EC46-A9D7-7BB01AB2D6CC}" type="presParOf" srcId="{AC182321-EBED-2543-B90C-F31D9DFE1A4B}" destId="{313B0A23-AC85-1F48-A5CB-DE25219FF058}" srcOrd="0" destOrd="0" presId="urn:microsoft.com/office/officeart/2005/8/layout/vList5"/>
    <dgm:cxn modelId="{27B654D3-9ABC-B340-BAFF-2F6884579141}" type="presParOf" srcId="{AC182321-EBED-2543-B90C-F31D9DFE1A4B}" destId="{F3695F3C-383C-9946-AB7E-B274C0586F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29E10A-DBB5-6E46-A4F3-54AC2766301E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1A7590-C905-674B-9AAA-043329C1013D}">
      <dgm:prSet phldrT="[Text]"/>
      <dgm:spPr/>
      <dgm:t>
        <a:bodyPr/>
        <a:lstStyle/>
        <a:p>
          <a:r>
            <a:rPr lang="en-US" dirty="0" smtClean="0"/>
            <a:t>4K STLB (512) </a:t>
          </a:r>
          <a:endParaRPr lang="en-US" dirty="0"/>
        </a:p>
      </dgm:t>
    </dgm:pt>
    <dgm:pt modelId="{B61CDF06-3808-6044-9E45-EDF153028CDF}" type="parTrans" cxnId="{D27EFC5E-9077-574C-962C-2ACCDFFA6252}">
      <dgm:prSet/>
      <dgm:spPr/>
      <dgm:t>
        <a:bodyPr/>
        <a:lstStyle/>
        <a:p>
          <a:endParaRPr lang="en-US"/>
        </a:p>
      </dgm:t>
    </dgm:pt>
    <dgm:pt modelId="{8533CF20-973D-9E4B-BAA3-450D05C76EE8}" type="sibTrans" cxnId="{D27EFC5E-9077-574C-962C-2ACCDFFA6252}">
      <dgm:prSet/>
      <dgm:spPr/>
      <dgm:t>
        <a:bodyPr/>
        <a:lstStyle/>
        <a:p>
          <a:endParaRPr lang="en-US"/>
        </a:p>
      </dgm:t>
    </dgm:pt>
    <dgm:pt modelId="{C4D4D911-0E39-974F-B94D-A38AD740ACFE}">
      <dgm:prSet phldrT="[Text]"/>
      <dgm:spPr/>
      <dgm:t>
        <a:bodyPr/>
        <a:lstStyle/>
        <a:p>
          <a:r>
            <a:rPr lang="en-US" dirty="0" smtClean="0"/>
            <a:t>4K ITLB (128*) </a:t>
          </a:r>
          <a:endParaRPr lang="en-US" dirty="0"/>
        </a:p>
      </dgm:t>
    </dgm:pt>
    <dgm:pt modelId="{5B835BDB-EBDA-8F40-A3AF-399BC769C733}" type="parTrans" cxnId="{9A7E708C-4F8D-2D49-8AC2-BB81DB01A97B}">
      <dgm:prSet/>
      <dgm:spPr/>
      <dgm:t>
        <a:bodyPr/>
        <a:lstStyle/>
        <a:p>
          <a:endParaRPr lang="en-US"/>
        </a:p>
      </dgm:t>
    </dgm:pt>
    <dgm:pt modelId="{FDC9228F-8D94-BB44-9211-040A2E78C0B4}" type="sibTrans" cxnId="{9A7E708C-4F8D-2D49-8AC2-BB81DB01A97B}">
      <dgm:prSet/>
      <dgm:spPr/>
      <dgm:t>
        <a:bodyPr/>
        <a:lstStyle/>
        <a:p>
          <a:endParaRPr lang="en-US"/>
        </a:p>
      </dgm:t>
    </dgm:pt>
    <dgm:pt modelId="{8AB0A1E0-33F8-D948-80E1-EC4E21792FCF}">
      <dgm:prSet phldrT="[Text]"/>
      <dgm:spPr/>
      <dgm:t>
        <a:bodyPr/>
        <a:lstStyle/>
        <a:p>
          <a:r>
            <a:rPr lang="en-US" dirty="0" smtClean="0"/>
            <a:t>4K DTLB (64)</a:t>
          </a:r>
          <a:endParaRPr lang="en-US" dirty="0"/>
        </a:p>
      </dgm:t>
    </dgm:pt>
    <dgm:pt modelId="{B9B1FC86-02B6-7940-B729-EBB18EEC88BC}" type="parTrans" cxnId="{FF28284D-5E18-4A40-9CFD-7273C22F078D}">
      <dgm:prSet/>
      <dgm:spPr/>
      <dgm:t>
        <a:bodyPr/>
        <a:lstStyle/>
        <a:p>
          <a:endParaRPr lang="en-US"/>
        </a:p>
      </dgm:t>
    </dgm:pt>
    <dgm:pt modelId="{99FD5CAB-612F-EB46-A46C-DDCD77DCD181}" type="sibTrans" cxnId="{FF28284D-5E18-4A40-9CFD-7273C22F078D}">
      <dgm:prSet/>
      <dgm:spPr/>
      <dgm:t>
        <a:bodyPr/>
        <a:lstStyle/>
        <a:p>
          <a:endParaRPr lang="en-US"/>
        </a:p>
      </dgm:t>
    </dgm:pt>
    <dgm:pt modelId="{405D37C6-564D-E941-8630-9930615A3CC6}">
      <dgm:prSet phldrT="[Text]"/>
      <dgm:spPr/>
      <dgm:t>
        <a:bodyPr/>
        <a:lstStyle/>
        <a:p>
          <a:r>
            <a:rPr lang="en-US" dirty="0" smtClean="0"/>
            <a:t>2M|4M DTLB (32)</a:t>
          </a:r>
          <a:endParaRPr lang="en-US" dirty="0"/>
        </a:p>
      </dgm:t>
    </dgm:pt>
    <dgm:pt modelId="{32DB2D09-4C6D-9B41-89D6-C510F265848D}" type="parTrans" cxnId="{3CB462F7-4499-584E-8FAC-F20F002C5684}">
      <dgm:prSet/>
      <dgm:spPr/>
      <dgm:t>
        <a:bodyPr/>
        <a:lstStyle/>
        <a:p>
          <a:endParaRPr lang="en-US"/>
        </a:p>
      </dgm:t>
    </dgm:pt>
    <dgm:pt modelId="{B9CA8B38-6C79-264B-BEFB-DD43D980A7C5}" type="sibTrans" cxnId="{3CB462F7-4499-584E-8FAC-F20F002C5684}">
      <dgm:prSet/>
      <dgm:spPr/>
      <dgm:t>
        <a:bodyPr/>
        <a:lstStyle/>
        <a:p>
          <a:endParaRPr lang="en-US"/>
        </a:p>
      </dgm:t>
    </dgm:pt>
    <dgm:pt modelId="{403DAE2D-0104-A04E-A5C1-076B02B4BE29}">
      <dgm:prSet phldrT="[Text]"/>
      <dgm:spPr>
        <a:noFill/>
      </dgm:spPr>
      <dgm:t>
        <a:bodyPr/>
        <a:lstStyle/>
        <a:p>
          <a:endParaRPr lang="en-US" dirty="0"/>
        </a:p>
      </dgm:t>
    </dgm:pt>
    <dgm:pt modelId="{DCAF4DD2-6644-1B44-8396-536BAFB13F5E}" type="parTrans" cxnId="{54EF8AED-59E7-234F-89B6-29CF77B677D5}">
      <dgm:prSet/>
      <dgm:spPr/>
      <dgm:t>
        <a:bodyPr/>
        <a:lstStyle/>
        <a:p>
          <a:endParaRPr lang="en-US"/>
        </a:p>
      </dgm:t>
    </dgm:pt>
    <dgm:pt modelId="{3FAFFB45-4120-D14B-BA8C-511FB7AAB518}" type="sibTrans" cxnId="{54EF8AED-59E7-234F-89B6-29CF77B677D5}">
      <dgm:prSet/>
      <dgm:spPr/>
      <dgm:t>
        <a:bodyPr/>
        <a:lstStyle/>
        <a:p>
          <a:endParaRPr lang="en-US"/>
        </a:p>
      </dgm:t>
    </dgm:pt>
    <dgm:pt modelId="{34F712E1-7C7C-1B41-9240-909D7CE3286B}">
      <dgm:prSet phldrT="[Text]"/>
      <dgm:spPr/>
      <dgm:t>
        <a:bodyPr/>
        <a:lstStyle/>
        <a:p>
          <a:r>
            <a:rPr lang="en-US" dirty="0" smtClean="0"/>
            <a:t>1G DTLB (4)</a:t>
          </a:r>
          <a:endParaRPr lang="en-US" dirty="0"/>
        </a:p>
      </dgm:t>
    </dgm:pt>
    <dgm:pt modelId="{6DD55D7B-C333-AA4B-B1AA-DD568A4144FC}" type="parTrans" cxnId="{DA581C0E-EA71-3D47-9AFF-8A41FDFECCB3}">
      <dgm:prSet/>
      <dgm:spPr/>
      <dgm:t>
        <a:bodyPr/>
        <a:lstStyle/>
        <a:p>
          <a:endParaRPr lang="en-US"/>
        </a:p>
      </dgm:t>
    </dgm:pt>
    <dgm:pt modelId="{2D0050E3-404D-3D41-BC2E-486C1F4C6860}" type="sibTrans" cxnId="{DA581C0E-EA71-3D47-9AFF-8A41FDFECCB3}">
      <dgm:prSet/>
      <dgm:spPr/>
      <dgm:t>
        <a:bodyPr/>
        <a:lstStyle/>
        <a:p>
          <a:endParaRPr lang="en-US"/>
        </a:p>
      </dgm:t>
    </dgm:pt>
    <dgm:pt modelId="{01299D78-A565-B447-B9A0-0855E454BDC8}">
      <dgm:prSet phldrT="[Text]"/>
      <dgm:spPr/>
      <dgm:t>
        <a:bodyPr/>
        <a:lstStyle/>
        <a:p>
          <a:r>
            <a:rPr lang="en-US" dirty="0" smtClean="0"/>
            <a:t>2M|4M ITLB (7)</a:t>
          </a:r>
          <a:endParaRPr lang="en-US" dirty="0"/>
        </a:p>
      </dgm:t>
    </dgm:pt>
    <dgm:pt modelId="{532157EC-04B3-DF4F-88AD-B2C5EE6ACC0D}" type="parTrans" cxnId="{994EEF09-25E8-F249-8A41-E4C8CB15C1BD}">
      <dgm:prSet/>
      <dgm:spPr/>
      <dgm:t>
        <a:bodyPr/>
        <a:lstStyle/>
        <a:p>
          <a:endParaRPr lang="en-US"/>
        </a:p>
      </dgm:t>
    </dgm:pt>
    <dgm:pt modelId="{7A9CD36A-05D2-9A4D-8C9B-877BC2076C5B}" type="sibTrans" cxnId="{994EEF09-25E8-F249-8A41-E4C8CB15C1BD}">
      <dgm:prSet/>
      <dgm:spPr/>
      <dgm:t>
        <a:bodyPr/>
        <a:lstStyle/>
        <a:p>
          <a:endParaRPr lang="en-US"/>
        </a:p>
      </dgm:t>
    </dgm:pt>
    <dgm:pt modelId="{6DB59A12-F69B-E947-A1EE-6DC4CDDE1CC0}">
      <dgm:prSet phldrT="[Text]"/>
      <dgm:spPr>
        <a:noFill/>
      </dgm:spPr>
      <dgm:t>
        <a:bodyPr/>
        <a:lstStyle/>
        <a:p>
          <a:endParaRPr lang="en-US" dirty="0"/>
        </a:p>
      </dgm:t>
    </dgm:pt>
    <dgm:pt modelId="{99935115-4BD8-AF49-A56F-FE909AD816B4}" type="sibTrans" cxnId="{7E3C24A1-2600-BB41-9480-218F915FA7F1}">
      <dgm:prSet/>
      <dgm:spPr/>
      <dgm:t>
        <a:bodyPr/>
        <a:lstStyle/>
        <a:p>
          <a:endParaRPr lang="en-US"/>
        </a:p>
      </dgm:t>
    </dgm:pt>
    <dgm:pt modelId="{4E0856A9-B731-7F43-81F9-72D4DDC015C1}" type="parTrans" cxnId="{7E3C24A1-2600-BB41-9480-218F915FA7F1}">
      <dgm:prSet/>
      <dgm:spPr/>
      <dgm:t>
        <a:bodyPr/>
        <a:lstStyle/>
        <a:p>
          <a:endParaRPr lang="en-US"/>
        </a:p>
      </dgm:t>
    </dgm:pt>
    <dgm:pt modelId="{4BCB2462-F642-764C-A9CF-8CF6B15B8A3B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7CA57C0-34D8-DB4F-8360-76A379D88102}" type="parTrans" cxnId="{D9BE490E-CF75-9E4F-87B4-5B19759AC8E8}">
      <dgm:prSet/>
      <dgm:spPr/>
      <dgm:t>
        <a:bodyPr/>
        <a:lstStyle/>
        <a:p>
          <a:endParaRPr lang="en-US"/>
        </a:p>
      </dgm:t>
    </dgm:pt>
    <dgm:pt modelId="{42E6562A-67E8-E04E-9CAE-11BE196F6D71}" type="sibTrans" cxnId="{D9BE490E-CF75-9E4F-87B4-5B19759AC8E8}">
      <dgm:prSet/>
      <dgm:spPr/>
      <dgm:t>
        <a:bodyPr/>
        <a:lstStyle/>
        <a:p>
          <a:endParaRPr lang="en-US"/>
        </a:p>
      </dgm:t>
    </dgm:pt>
    <dgm:pt modelId="{9A22F2B3-CB63-9945-A97F-EA93B120ACB4}" type="pres">
      <dgm:prSet presAssocID="{2F29E10A-DBB5-6E46-A4F3-54AC276630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9BC7A9-64D9-7441-9096-BBE734B20F55}" type="pres">
      <dgm:prSet presAssocID="{6DB59A12-F69B-E947-A1EE-6DC4CDDE1CC0}" presName="vertOne" presStyleCnt="0"/>
      <dgm:spPr/>
    </dgm:pt>
    <dgm:pt modelId="{47A0420B-BCE5-1542-8571-DD6711E17370}" type="pres">
      <dgm:prSet presAssocID="{6DB59A12-F69B-E947-A1EE-6DC4CDDE1CC0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5ACEC5-E79B-0E45-9B37-C230A74407D5}" type="pres">
      <dgm:prSet presAssocID="{6DB59A12-F69B-E947-A1EE-6DC4CDDE1CC0}" presName="parTransOne" presStyleCnt="0"/>
      <dgm:spPr/>
    </dgm:pt>
    <dgm:pt modelId="{EAFD8905-BB6D-3842-8A22-1E8B4C90F9C1}" type="pres">
      <dgm:prSet presAssocID="{6DB59A12-F69B-E947-A1EE-6DC4CDDE1CC0}" presName="horzOne" presStyleCnt="0"/>
      <dgm:spPr/>
    </dgm:pt>
    <dgm:pt modelId="{BC84F6A2-E963-464A-8488-A67D73513B9D}" type="pres">
      <dgm:prSet presAssocID="{01299D78-A565-B447-B9A0-0855E454BDC8}" presName="vertTwo" presStyleCnt="0"/>
      <dgm:spPr/>
    </dgm:pt>
    <dgm:pt modelId="{AB72C9C5-9251-5C4F-A056-640DD1D93346}" type="pres">
      <dgm:prSet presAssocID="{01299D78-A565-B447-B9A0-0855E454BDC8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F7A372-0571-8541-BA83-E82D7526590C}" type="pres">
      <dgm:prSet presAssocID="{01299D78-A565-B447-B9A0-0855E454BDC8}" presName="horzTwo" presStyleCnt="0"/>
      <dgm:spPr/>
    </dgm:pt>
    <dgm:pt modelId="{FB5B3443-C5D0-AB49-9FF7-1A434117C94F}" type="pres">
      <dgm:prSet presAssocID="{99935115-4BD8-AF49-A56F-FE909AD816B4}" presName="sibSpaceOne" presStyleCnt="0"/>
      <dgm:spPr/>
    </dgm:pt>
    <dgm:pt modelId="{7895D79A-BA6B-0B44-9B9D-EDCE24F15DD8}" type="pres">
      <dgm:prSet presAssocID="{B01A7590-C905-674B-9AAA-043329C1013D}" presName="vertOne" presStyleCnt="0"/>
      <dgm:spPr/>
    </dgm:pt>
    <dgm:pt modelId="{62D81552-434A-6B44-A758-AD972A7235DF}" type="pres">
      <dgm:prSet presAssocID="{B01A7590-C905-674B-9AAA-043329C1013D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EA7BC-14A9-C647-8629-D21E5BDD8A16}" type="pres">
      <dgm:prSet presAssocID="{B01A7590-C905-674B-9AAA-043329C1013D}" presName="parTransOne" presStyleCnt="0"/>
      <dgm:spPr/>
    </dgm:pt>
    <dgm:pt modelId="{BE76FA38-E655-1B41-A727-211295F3C947}" type="pres">
      <dgm:prSet presAssocID="{B01A7590-C905-674B-9AAA-043329C1013D}" presName="horzOne" presStyleCnt="0"/>
      <dgm:spPr/>
    </dgm:pt>
    <dgm:pt modelId="{3ACBCA45-3954-C641-9C41-B72CFEBA2FFA}" type="pres">
      <dgm:prSet presAssocID="{C4D4D911-0E39-974F-B94D-A38AD740ACFE}" presName="vertTwo" presStyleCnt="0"/>
      <dgm:spPr/>
    </dgm:pt>
    <dgm:pt modelId="{C34A9A10-60BA-C84A-BF15-871141C1E0BA}" type="pres">
      <dgm:prSet presAssocID="{C4D4D911-0E39-974F-B94D-A38AD740ACFE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3130E-3432-5240-927C-B529123C2534}" type="pres">
      <dgm:prSet presAssocID="{C4D4D911-0E39-974F-B94D-A38AD740ACFE}" presName="horzTwo" presStyleCnt="0"/>
      <dgm:spPr/>
    </dgm:pt>
    <dgm:pt modelId="{040002FC-733E-BF48-8BCA-28AECA8C908E}" type="pres">
      <dgm:prSet presAssocID="{FDC9228F-8D94-BB44-9211-040A2E78C0B4}" presName="sibSpaceTwo" presStyleCnt="0"/>
      <dgm:spPr/>
    </dgm:pt>
    <dgm:pt modelId="{45FA5BB5-91FA-F54D-AF3A-A9317C86F168}" type="pres">
      <dgm:prSet presAssocID="{8AB0A1E0-33F8-D948-80E1-EC4E21792FCF}" presName="vertTwo" presStyleCnt="0"/>
      <dgm:spPr/>
    </dgm:pt>
    <dgm:pt modelId="{BA3AE611-41AC-0E4F-BFFD-D641B3E52670}" type="pres">
      <dgm:prSet presAssocID="{8AB0A1E0-33F8-D948-80E1-EC4E21792FCF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E9E553-B13F-D444-89A1-12B93EAED006}" type="pres">
      <dgm:prSet presAssocID="{8AB0A1E0-33F8-D948-80E1-EC4E21792FCF}" presName="horzTwo" presStyleCnt="0"/>
      <dgm:spPr/>
    </dgm:pt>
    <dgm:pt modelId="{21FD3828-DB4D-4742-B365-580A7BCA0772}" type="pres">
      <dgm:prSet presAssocID="{8533CF20-973D-9E4B-BAA3-450D05C76EE8}" presName="sibSpaceOne" presStyleCnt="0"/>
      <dgm:spPr/>
    </dgm:pt>
    <dgm:pt modelId="{C70E8D06-415B-1541-805A-BE52AB79A353}" type="pres">
      <dgm:prSet presAssocID="{403DAE2D-0104-A04E-A5C1-076B02B4BE29}" presName="vertOne" presStyleCnt="0"/>
      <dgm:spPr/>
    </dgm:pt>
    <dgm:pt modelId="{380E8589-2C3B-B94E-8700-5DEFB7F7637B}" type="pres">
      <dgm:prSet presAssocID="{403DAE2D-0104-A04E-A5C1-076B02B4BE29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E3C21-9666-5A40-B502-E9B31BF743A1}" type="pres">
      <dgm:prSet presAssocID="{403DAE2D-0104-A04E-A5C1-076B02B4BE29}" presName="parTransOne" presStyleCnt="0"/>
      <dgm:spPr/>
    </dgm:pt>
    <dgm:pt modelId="{F008509B-D91D-C647-A6D7-EF6234BBC8AD}" type="pres">
      <dgm:prSet presAssocID="{403DAE2D-0104-A04E-A5C1-076B02B4BE29}" presName="horzOne" presStyleCnt="0"/>
      <dgm:spPr/>
    </dgm:pt>
    <dgm:pt modelId="{F5458F56-37FF-0B43-9602-EF45A33DA3B9}" type="pres">
      <dgm:prSet presAssocID="{405D37C6-564D-E941-8630-9930615A3CC6}" presName="vertTwo" presStyleCnt="0"/>
      <dgm:spPr/>
    </dgm:pt>
    <dgm:pt modelId="{03C5D7F5-8EA0-4346-B196-165B40C306E7}" type="pres">
      <dgm:prSet presAssocID="{405D37C6-564D-E941-8630-9930615A3CC6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F9EDAB-0035-CA4A-A38B-1D42E9B870C7}" type="pres">
      <dgm:prSet presAssocID="{405D37C6-564D-E941-8630-9930615A3CC6}" presName="horzTwo" presStyleCnt="0"/>
      <dgm:spPr/>
    </dgm:pt>
    <dgm:pt modelId="{A8F822B1-B422-6148-A4A3-28A555416439}" type="pres">
      <dgm:prSet presAssocID="{3FAFFB45-4120-D14B-BA8C-511FB7AAB518}" presName="sibSpaceOne" presStyleCnt="0"/>
      <dgm:spPr/>
    </dgm:pt>
    <dgm:pt modelId="{085D0F38-2EB0-8442-97DF-5767F8C2AD65}" type="pres">
      <dgm:prSet presAssocID="{4BCB2462-F642-764C-A9CF-8CF6B15B8A3B}" presName="vertOne" presStyleCnt="0"/>
      <dgm:spPr/>
    </dgm:pt>
    <dgm:pt modelId="{8D04B514-3179-B844-A46E-46368B42F918}" type="pres">
      <dgm:prSet presAssocID="{4BCB2462-F642-764C-A9CF-8CF6B15B8A3B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03D199-B7E6-F442-9EF9-9D4839AB7FF2}" type="pres">
      <dgm:prSet presAssocID="{4BCB2462-F642-764C-A9CF-8CF6B15B8A3B}" presName="parTransOne" presStyleCnt="0"/>
      <dgm:spPr/>
    </dgm:pt>
    <dgm:pt modelId="{C3C8EF17-8293-5042-A1B4-F58A111DDA58}" type="pres">
      <dgm:prSet presAssocID="{4BCB2462-F642-764C-A9CF-8CF6B15B8A3B}" presName="horzOne" presStyleCnt="0"/>
      <dgm:spPr/>
    </dgm:pt>
    <dgm:pt modelId="{02DDF77D-978B-A74B-B0EC-AAE4ED38774C}" type="pres">
      <dgm:prSet presAssocID="{34F712E1-7C7C-1B41-9240-909D7CE3286B}" presName="vertTwo" presStyleCnt="0"/>
      <dgm:spPr/>
    </dgm:pt>
    <dgm:pt modelId="{C16D877F-E6E2-BD48-9082-987CF4A40F38}" type="pres">
      <dgm:prSet presAssocID="{34F712E1-7C7C-1B41-9240-909D7CE3286B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5D3A0-DA18-3843-937C-ED6D61785605}" type="pres">
      <dgm:prSet presAssocID="{34F712E1-7C7C-1B41-9240-909D7CE3286B}" presName="horzTwo" presStyleCnt="0"/>
      <dgm:spPr/>
    </dgm:pt>
  </dgm:ptLst>
  <dgm:cxnLst>
    <dgm:cxn modelId="{DF598AF9-2F2E-1E4A-9872-7B31D1064CA7}" type="presOf" srcId="{2F29E10A-DBB5-6E46-A4F3-54AC2766301E}" destId="{9A22F2B3-CB63-9945-A97F-EA93B120ACB4}" srcOrd="0" destOrd="0" presId="urn:microsoft.com/office/officeart/2005/8/layout/hierarchy4"/>
    <dgm:cxn modelId="{60E8CEDA-9236-B143-8188-C2B2C878E1AC}" type="presOf" srcId="{C4D4D911-0E39-974F-B94D-A38AD740ACFE}" destId="{C34A9A10-60BA-C84A-BF15-871141C1E0BA}" srcOrd="0" destOrd="0" presId="urn:microsoft.com/office/officeart/2005/8/layout/hierarchy4"/>
    <dgm:cxn modelId="{8651E187-6F0B-764C-8887-AA4BE4BB9C5B}" type="presOf" srcId="{405D37C6-564D-E941-8630-9930615A3CC6}" destId="{03C5D7F5-8EA0-4346-B196-165B40C306E7}" srcOrd="0" destOrd="0" presId="urn:microsoft.com/office/officeart/2005/8/layout/hierarchy4"/>
    <dgm:cxn modelId="{680AE475-362C-054D-B856-564C01A4EB2E}" type="presOf" srcId="{34F712E1-7C7C-1B41-9240-909D7CE3286B}" destId="{C16D877F-E6E2-BD48-9082-987CF4A40F38}" srcOrd="0" destOrd="0" presId="urn:microsoft.com/office/officeart/2005/8/layout/hierarchy4"/>
    <dgm:cxn modelId="{994EEF09-25E8-F249-8A41-E4C8CB15C1BD}" srcId="{6DB59A12-F69B-E947-A1EE-6DC4CDDE1CC0}" destId="{01299D78-A565-B447-B9A0-0855E454BDC8}" srcOrd="0" destOrd="0" parTransId="{532157EC-04B3-DF4F-88AD-B2C5EE6ACC0D}" sibTransId="{7A9CD36A-05D2-9A4D-8C9B-877BC2076C5B}"/>
    <dgm:cxn modelId="{FF28284D-5E18-4A40-9CFD-7273C22F078D}" srcId="{B01A7590-C905-674B-9AAA-043329C1013D}" destId="{8AB0A1E0-33F8-D948-80E1-EC4E21792FCF}" srcOrd="1" destOrd="0" parTransId="{B9B1FC86-02B6-7940-B729-EBB18EEC88BC}" sibTransId="{99FD5CAB-612F-EB46-A46C-DDCD77DCD181}"/>
    <dgm:cxn modelId="{EAF93FB1-037E-2C40-86A5-33DA3A99D322}" type="presOf" srcId="{B01A7590-C905-674B-9AAA-043329C1013D}" destId="{62D81552-434A-6B44-A758-AD972A7235DF}" srcOrd="0" destOrd="0" presId="urn:microsoft.com/office/officeart/2005/8/layout/hierarchy4"/>
    <dgm:cxn modelId="{D27C11ED-19FE-1449-98C4-5BCE130CC1BE}" type="presOf" srcId="{403DAE2D-0104-A04E-A5C1-076B02B4BE29}" destId="{380E8589-2C3B-B94E-8700-5DEFB7F7637B}" srcOrd="0" destOrd="0" presId="urn:microsoft.com/office/officeart/2005/8/layout/hierarchy4"/>
    <dgm:cxn modelId="{3CB462F7-4499-584E-8FAC-F20F002C5684}" srcId="{403DAE2D-0104-A04E-A5C1-076B02B4BE29}" destId="{405D37C6-564D-E941-8630-9930615A3CC6}" srcOrd="0" destOrd="0" parTransId="{32DB2D09-4C6D-9B41-89D6-C510F265848D}" sibTransId="{B9CA8B38-6C79-264B-BEFB-DD43D980A7C5}"/>
    <dgm:cxn modelId="{1D622366-53E5-904B-A2E3-B37BAEFCBB50}" type="presOf" srcId="{8AB0A1E0-33F8-D948-80E1-EC4E21792FCF}" destId="{BA3AE611-41AC-0E4F-BFFD-D641B3E52670}" srcOrd="0" destOrd="0" presId="urn:microsoft.com/office/officeart/2005/8/layout/hierarchy4"/>
    <dgm:cxn modelId="{34F36E09-7AC8-9A4D-860C-9DFD812C21D0}" type="presOf" srcId="{01299D78-A565-B447-B9A0-0855E454BDC8}" destId="{AB72C9C5-9251-5C4F-A056-640DD1D93346}" srcOrd="0" destOrd="0" presId="urn:microsoft.com/office/officeart/2005/8/layout/hierarchy4"/>
    <dgm:cxn modelId="{7E3C24A1-2600-BB41-9480-218F915FA7F1}" srcId="{2F29E10A-DBB5-6E46-A4F3-54AC2766301E}" destId="{6DB59A12-F69B-E947-A1EE-6DC4CDDE1CC0}" srcOrd="0" destOrd="0" parTransId="{4E0856A9-B731-7F43-81F9-72D4DDC015C1}" sibTransId="{99935115-4BD8-AF49-A56F-FE909AD816B4}"/>
    <dgm:cxn modelId="{54EF8AED-59E7-234F-89B6-29CF77B677D5}" srcId="{2F29E10A-DBB5-6E46-A4F3-54AC2766301E}" destId="{403DAE2D-0104-A04E-A5C1-076B02B4BE29}" srcOrd="2" destOrd="0" parTransId="{DCAF4DD2-6644-1B44-8396-536BAFB13F5E}" sibTransId="{3FAFFB45-4120-D14B-BA8C-511FB7AAB518}"/>
    <dgm:cxn modelId="{D9BE490E-CF75-9E4F-87B4-5B19759AC8E8}" srcId="{2F29E10A-DBB5-6E46-A4F3-54AC2766301E}" destId="{4BCB2462-F642-764C-A9CF-8CF6B15B8A3B}" srcOrd="3" destOrd="0" parTransId="{47CA57C0-34D8-DB4F-8360-76A379D88102}" sibTransId="{42E6562A-67E8-E04E-9CAE-11BE196F6D71}"/>
    <dgm:cxn modelId="{5C70CD7A-4F9F-7A40-9589-D0902C18F798}" type="presOf" srcId="{6DB59A12-F69B-E947-A1EE-6DC4CDDE1CC0}" destId="{47A0420B-BCE5-1542-8571-DD6711E17370}" srcOrd="0" destOrd="0" presId="urn:microsoft.com/office/officeart/2005/8/layout/hierarchy4"/>
    <dgm:cxn modelId="{D27EFC5E-9077-574C-962C-2ACCDFFA6252}" srcId="{2F29E10A-DBB5-6E46-A4F3-54AC2766301E}" destId="{B01A7590-C905-674B-9AAA-043329C1013D}" srcOrd="1" destOrd="0" parTransId="{B61CDF06-3808-6044-9E45-EDF153028CDF}" sibTransId="{8533CF20-973D-9E4B-BAA3-450D05C76EE8}"/>
    <dgm:cxn modelId="{9A7E708C-4F8D-2D49-8AC2-BB81DB01A97B}" srcId="{B01A7590-C905-674B-9AAA-043329C1013D}" destId="{C4D4D911-0E39-974F-B94D-A38AD740ACFE}" srcOrd="0" destOrd="0" parTransId="{5B835BDB-EBDA-8F40-A3AF-399BC769C733}" sibTransId="{FDC9228F-8D94-BB44-9211-040A2E78C0B4}"/>
    <dgm:cxn modelId="{3CB93356-33D8-6E4F-B087-73030692448E}" type="presOf" srcId="{4BCB2462-F642-764C-A9CF-8CF6B15B8A3B}" destId="{8D04B514-3179-B844-A46E-46368B42F918}" srcOrd="0" destOrd="0" presId="urn:microsoft.com/office/officeart/2005/8/layout/hierarchy4"/>
    <dgm:cxn modelId="{DA581C0E-EA71-3D47-9AFF-8A41FDFECCB3}" srcId="{4BCB2462-F642-764C-A9CF-8CF6B15B8A3B}" destId="{34F712E1-7C7C-1B41-9240-909D7CE3286B}" srcOrd="0" destOrd="0" parTransId="{6DD55D7B-C333-AA4B-B1AA-DD568A4144FC}" sibTransId="{2D0050E3-404D-3D41-BC2E-486C1F4C6860}"/>
    <dgm:cxn modelId="{19CE59AE-2B82-DA46-AF8B-631E7C4A47B2}" type="presParOf" srcId="{9A22F2B3-CB63-9945-A97F-EA93B120ACB4}" destId="{9E9BC7A9-64D9-7441-9096-BBE734B20F55}" srcOrd="0" destOrd="0" presId="urn:microsoft.com/office/officeart/2005/8/layout/hierarchy4"/>
    <dgm:cxn modelId="{1D0B7A8D-1D73-1F46-AD46-07FE5B4B33CA}" type="presParOf" srcId="{9E9BC7A9-64D9-7441-9096-BBE734B20F55}" destId="{47A0420B-BCE5-1542-8571-DD6711E17370}" srcOrd="0" destOrd="0" presId="urn:microsoft.com/office/officeart/2005/8/layout/hierarchy4"/>
    <dgm:cxn modelId="{E8C420BF-D571-644A-A816-8D66BFF912B9}" type="presParOf" srcId="{9E9BC7A9-64D9-7441-9096-BBE734B20F55}" destId="{C65ACEC5-E79B-0E45-9B37-C230A74407D5}" srcOrd="1" destOrd="0" presId="urn:microsoft.com/office/officeart/2005/8/layout/hierarchy4"/>
    <dgm:cxn modelId="{5BFEFBC6-A39D-6640-AA2F-681E85D6F3EE}" type="presParOf" srcId="{9E9BC7A9-64D9-7441-9096-BBE734B20F55}" destId="{EAFD8905-BB6D-3842-8A22-1E8B4C90F9C1}" srcOrd="2" destOrd="0" presId="urn:microsoft.com/office/officeart/2005/8/layout/hierarchy4"/>
    <dgm:cxn modelId="{46463BC0-BBFD-B849-ABEF-B95F6BBF52D8}" type="presParOf" srcId="{EAFD8905-BB6D-3842-8A22-1E8B4C90F9C1}" destId="{BC84F6A2-E963-464A-8488-A67D73513B9D}" srcOrd="0" destOrd="0" presId="urn:microsoft.com/office/officeart/2005/8/layout/hierarchy4"/>
    <dgm:cxn modelId="{98DEBC92-C4C5-A644-8B3E-12000728C1C7}" type="presParOf" srcId="{BC84F6A2-E963-464A-8488-A67D73513B9D}" destId="{AB72C9C5-9251-5C4F-A056-640DD1D93346}" srcOrd="0" destOrd="0" presId="urn:microsoft.com/office/officeart/2005/8/layout/hierarchy4"/>
    <dgm:cxn modelId="{06ADB5FB-0938-AA49-B09A-080CDDC25F77}" type="presParOf" srcId="{BC84F6A2-E963-464A-8488-A67D73513B9D}" destId="{F6F7A372-0571-8541-BA83-E82D7526590C}" srcOrd="1" destOrd="0" presId="urn:microsoft.com/office/officeart/2005/8/layout/hierarchy4"/>
    <dgm:cxn modelId="{AD8BE052-BA37-3541-9105-55ACA4321797}" type="presParOf" srcId="{9A22F2B3-CB63-9945-A97F-EA93B120ACB4}" destId="{FB5B3443-C5D0-AB49-9FF7-1A434117C94F}" srcOrd="1" destOrd="0" presId="urn:microsoft.com/office/officeart/2005/8/layout/hierarchy4"/>
    <dgm:cxn modelId="{FB40994C-DDD6-9A47-A84E-6E5BB3254BED}" type="presParOf" srcId="{9A22F2B3-CB63-9945-A97F-EA93B120ACB4}" destId="{7895D79A-BA6B-0B44-9B9D-EDCE24F15DD8}" srcOrd="2" destOrd="0" presId="urn:microsoft.com/office/officeart/2005/8/layout/hierarchy4"/>
    <dgm:cxn modelId="{21E18DF1-FECE-5B4E-9CD4-8436316FF74C}" type="presParOf" srcId="{7895D79A-BA6B-0B44-9B9D-EDCE24F15DD8}" destId="{62D81552-434A-6B44-A758-AD972A7235DF}" srcOrd="0" destOrd="0" presId="urn:microsoft.com/office/officeart/2005/8/layout/hierarchy4"/>
    <dgm:cxn modelId="{29A11EB6-CD90-9B41-8018-3C15A073FBC7}" type="presParOf" srcId="{7895D79A-BA6B-0B44-9B9D-EDCE24F15DD8}" destId="{F30EA7BC-14A9-C647-8629-D21E5BDD8A16}" srcOrd="1" destOrd="0" presId="urn:microsoft.com/office/officeart/2005/8/layout/hierarchy4"/>
    <dgm:cxn modelId="{C49F9727-C827-1049-BF51-81E52AD933F2}" type="presParOf" srcId="{7895D79A-BA6B-0B44-9B9D-EDCE24F15DD8}" destId="{BE76FA38-E655-1B41-A727-211295F3C947}" srcOrd="2" destOrd="0" presId="urn:microsoft.com/office/officeart/2005/8/layout/hierarchy4"/>
    <dgm:cxn modelId="{4E89B6D4-AD8A-6A4E-B851-B56DFBB87942}" type="presParOf" srcId="{BE76FA38-E655-1B41-A727-211295F3C947}" destId="{3ACBCA45-3954-C641-9C41-B72CFEBA2FFA}" srcOrd="0" destOrd="0" presId="urn:microsoft.com/office/officeart/2005/8/layout/hierarchy4"/>
    <dgm:cxn modelId="{7323F931-7D81-734E-A7AE-DBCE500FD240}" type="presParOf" srcId="{3ACBCA45-3954-C641-9C41-B72CFEBA2FFA}" destId="{C34A9A10-60BA-C84A-BF15-871141C1E0BA}" srcOrd="0" destOrd="0" presId="urn:microsoft.com/office/officeart/2005/8/layout/hierarchy4"/>
    <dgm:cxn modelId="{75F5AB5E-3A01-284F-85D8-852F9B4AB92B}" type="presParOf" srcId="{3ACBCA45-3954-C641-9C41-B72CFEBA2FFA}" destId="{B4E3130E-3432-5240-927C-B529123C2534}" srcOrd="1" destOrd="0" presId="urn:microsoft.com/office/officeart/2005/8/layout/hierarchy4"/>
    <dgm:cxn modelId="{45CD48D9-41DB-7249-919E-7B4503C661E0}" type="presParOf" srcId="{BE76FA38-E655-1B41-A727-211295F3C947}" destId="{040002FC-733E-BF48-8BCA-28AECA8C908E}" srcOrd="1" destOrd="0" presId="urn:microsoft.com/office/officeart/2005/8/layout/hierarchy4"/>
    <dgm:cxn modelId="{19D5D798-1010-BB4D-933C-B2FBCD9F2AF1}" type="presParOf" srcId="{BE76FA38-E655-1B41-A727-211295F3C947}" destId="{45FA5BB5-91FA-F54D-AF3A-A9317C86F168}" srcOrd="2" destOrd="0" presId="urn:microsoft.com/office/officeart/2005/8/layout/hierarchy4"/>
    <dgm:cxn modelId="{0BA1F8A1-AB9D-7446-BC53-3B0DEA7FB1E1}" type="presParOf" srcId="{45FA5BB5-91FA-F54D-AF3A-A9317C86F168}" destId="{BA3AE611-41AC-0E4F-BFFD-D641B3E52670}" srcOrd="0" destOrd="0" presId="urn:microsoft.com/office/officeart/2005/8/layout/hierarchy4"/>
    <dgm:cxn modelId="{EAA00AD4-1586-2448-AB73-FE40092366F0}" type="presParOf" srcId="{45FA5BB5-91FA-F54D-AF3A-A9317C86F168}" destId="{EDE9E553-B13F-D444-89A1-12B93EAED006}" srcOrd="1" destOrd="0" presId="urn:microsoft.com/office/officeart/2005/8/layout/hierarchy4"/>
    <dgm:cxn modelId="{EE6E1069-E4C9-9D4A-81B6-E3BD9039BD1C}" type="presParOf" srcId="{9A22F2B3-CB63-9945-A97F-EA93B120ACB4}" destId="{21FD3828-DB4D-4742-B365-580A7BCA0772}" srcOrd="3" destOrd="0" presId="urn:microsoft.com/office/officeart/2005/8/layout/hierarchy4"/>
    <dgm:cxn modelId="{E7C2F964-54C8-C348-9322-C57C6E645699}" type="presParOf" srcId="{9A22F2B3-CB63-9945-A97F-EA93B120ACB4}" destId="{C70E8D06-415B-1541-805A-BE52AB79A353}" srcOrd="4" destOrd="0" presId="urn:microsoft.com/office/officeart/2005/8/layout/hierarchy4"/>
    <dgm:cxn modelId="{9BEE4033-EC3E-9F46-8CF6-23F2AF36B021}" type="presParOf" srcId="{C70E8D06-415B-1541-805A-BE52AB79A353}" destId="{380E8589-2C3B-B94E-8700-5DEFB7F7637B}" srcOrd="0" destOrd="0" presId="urn:microsoft.com/office/officeart/2005/8/layout/hierarchy4"/>
    <dgm:cxn modelId="{AE6C9A98-C735-B349-8A89-96734C9805DD}" type="presParOf" srcId="{C70E8D06-415B-1541-805A-BE52AB79A353}" destId="{1E5E3C21-9666-5A40-B502-E9B31BF743A1}" srcOrd="1" destOrd="0" presId="urn:microsoft.com/office/officeart/2005/8/layout/hierarchy4"/>
    <dgm:cxn modelId="{E8F98121-2D6C-E340-B36A-F8594F5705A8}" type="presParOf" srcId="{C70E8D06-415B-1541-805A-BE52AB79A353}" destId="{F008509B-D91D-C647-A6D7-EF6234BBC8AD}" srcOrd="2" destOrd="0" presId="urn:microsoft.com/office/officeart/2005/8/layout/hierarchy4"/>
    <dgm:cxn modelId="{2873A2F9-D685-6748-A401-0EFEFA1F4E12}" type="presParOf" srcId="{F008509B-D91D-C647-A6D7-EF6234BBC8AD}" destId="{F5458F56-37FF-0B43-9602-EF45A33DA3B9}" srcOrd="0" destOrd="0" presId="urn:microsoft.com/office/officeart/2005/8/layout/hierarchy4"/>
    <dgm:cxn modelId="{DF2D1BB1-24B4-C94F-B2B7-E90486314A3A}" type="presParOf" srcId="{F5458F56-37FF-0B43-9602-EF45A33DA3B9}" destId="{03C5D7F5-8EA0-4346-B196-165B40C306E7}" srcOrd="0" destOrd="0" presId="urn:microsoft.com/office/officeart/2005/8/layout/hierarchy4"/>
    <dgm:cxn modelId="{D62D93F9-9260-6940-8C9B-D143D35C5D81}" type="presParOf" srcId="{F5458F56-37FF-0B43-9602-EF45A33DA3B9}" destId="{16F9EDAB-0035-CA4A-A38B-1D42E9B870C7}" srcOrd="1" destOrd="0" presId="urn:microsoft.com/office/officeart/2005/8/layout/hierarchy4"/>
    <dgm:cxn modelId="{4A64C912-FBF3-2643-BD4D-19CAB1B1945C}" type="presParOf" srcId="{9A22F2B3-CB63-9945-A97F-EA93B120ACB4}" destId="{A8F822B1-B422-6148-A4A3-28A555416439}" srcOrd="5" destOrd="0" presId="urn:microsoft.com/office/officeart/2005/8/layout/hierarchy4"/>
    <dgm:cxn modelId="{44BDE767-6E86-0A49-A762-BC9E9DDA1A2F}" type="presParOf" srcId="{9A22F2B3-CB63-9945-A97F-EA93B120ACB4}" destId="{085D0F38-2EB0-8442-97DF-5767F8C2AD65}" srcOrd="6" destOrd="0" presId="urn:microsoft.com/office/officeart/2005/8/layout/hierarchy4"/>
    <dgm:cxn modelId="{62AF82CF-C5A9-1D42-BFD5-5661AD17F243}" type="presParOf" srcId="{085D0F38-2EB0-8442-97DF-5767F8C2AD65}" destId="{8D04B514-3179-B844-A46E-46368B42F918}" srcOrd="0" destOrd="0" presId="urn:microsoft.com/office/officeart/2005/8/layout/hierarchy4"/>
    <dgm:cxn modelId="{05A68E58-E742-684E-8AFC-61B43969FE44}" type="presParOf" srcId="{085D0F38-2EB0-8442-97DF-5767F8C2AD65}" destId="{0F03D199-B7E6-F442-9EF9-9D4839AB7FF2}" srcOrd="1" destOrd="0" presId="urn:microsoft.com/office/officeart/2005/8/layout/hierarchy4"/>
    <dgm:cxn modelId="{4766B35F-0856-A345-99C9-E3689BD2E4F4}" type="presParOf" srcId="{085D0F38-2EB0-8442-97DF-5767F8C2AD65}" destId="{C3C8EF17-8293-5042-A1B4-F58A111DDA58}" srcOrd="2" destOrd="0" presId="urn:microsoft.com/office/officeart/2005/8/layout/hierarchy4"/>
    <dgm:cxn modelId="{F088BC61-6537-8349-B10B-F41229B2F65B}" type="presParOf" srcId="{C3C8EF17-8293-5042-A1B4-F58A111DDA58}" destId="{02DDF77D-978B-A74B-B0EC-AAE4ED38774C}" srcOrd="0" destOrd="0" presId="urn:microsoft.com/office/officeart/2005/8/layout/hierarchy4"/>
    <dgm:cxn modelId="{34C043CF-E281-9142-B2C9-D51806E79113}" type="presParOf" srcId="{02DDF77D-978B-A74B-B0EC-AAE4ED38774C}" destId="{C16D877F-E6E2-BD48-9082-987CF4A40F38}" srcOrd="0" destOrd="0" presId="urn:microsoft.com/office/officeart/2005/8/layout/hierarchy4"/>
    <dgm:cxn modelId="{2BD205C4-B557-1044-B2CC-12882B0DB414}" type="presParOf" srcId="{02DDF77D-978B-A74B-B0EC-AAE4ED38774C}" destId="{0EC5D3A0-DA18-3843-937C-ED6D6178560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29E10A-DBB5-6E46-A4F3-54AC2766301E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1A7590-C905-674B-9AAA-043329C1013D}">
      <dgm:prSet phldrT="[Text]"/>
      <dgm:spPr/>
      <dgm:t>
        <a:bodyPr/>
        <a:lstStyle/>
        <a:p>
          <a:r>
            <a:rPr lang="en-US" dirty="0" smtClean="0"/>
            <a:t>4K/(2M|4M) STLB (1024)</a:t>
          </a:r>
          <a:endParaRPr lang="en-US" dirty="0"/>
        </a:p>
      </dgm:t>
    </dgm:pt>
    <dgm:pt modelId="{B61CDF06-3808-6044-9E45-EDF153028CDF}" type="parTrans" cxnId="{D27EFC5E-9077-574C-962C-2ACCDFFA6252}">
      <dgm:prSet/>
      <dgm:spPr/>
      <dgm:t>
        <a:bodyPr/>
        <a:lstStyle/>
        <a:p>
          <a:endParaRPr lang="en-US"/>
        </a:p>
      </dgm:t>
    </dgm:pt>
    <dgm:pt modelId="{8533CF20-973D-9E4B-BAA3-450D05C76EE8}" type="sibTrans" cxnId="{D27EFC5E-9077-574C-962C-2ACCDFFA6252}">
      <dgm:prSet/>
      <dgm:spPr/>
      <dgm:t>
        <a:bodyPr/>
        <a:lstStyle/>
        <a:p>
          <a:endParaRPr lang="en-US"/>
        </a:p>
      </dgm:t>
    </dgm:pt>
    <dgm:pt modelId="{C4D4D911-0E39-974F-B94D-A38AD740ACFE}">
      <dgm:prSet phldrT="[Text]"/>
      <dgm:spPr/>
      <dgm:t>
        <a:bodyPr/>
        <a:lstStyle/>
        <a:p>
          <a:r>
            <a:rPr lang="en-US" dirty="0" smtClean="0"/>
            <a:t>4K ITLB (128*)</a:t>
          </a:r>
          <a:endParaRPr lang="en-US" dirty="0"/>
        </a:p>
      </dgm:t>
    </dgm:pt>
    <dgm:pt modelId="{5B835BDB-EBDA-8F40-A3AF-399BC769C733}" type="parTrans" cxnId="{9A7E708C-4F8D-2D49-8AC2-BB81DB01A97B}">
      <dgm:prSet/>
      <dgm:spPr/>
      <dgm:t>
        <a:bodyPr/>
        <a:lstStyle/>
        <a:p>
          <a:endParaRPr lang="en-US"/>
        </a:p>
      </dgm:t>
    </dgm:pt>
    <dgm:pt modelId="{FDC9228F-8D94-BB44-9211-040A2E78C0B4}" type="sibTrans" cxnId="{9A7E708C-4F8D-2D49-8AC2-BB81DB01A97B}">
      <dgm:prSet/>
      <dgm:spPr/>
      <dgm:t>
        <a:bodyPr/>
        <a:lstStyle/>
        <a:p>
          <a:endParaRPr lang="en-US"/>
        </a:p>
      </dgm:t>
    </dgm:pt>
    <dgm:pt modelId="{8AB0A1E0-33F8-D948-80E1-EC4E21792FCF}">
      <dgm:prSet phldrT="[Text]"/>
      <dgm:spPr/>
      <dgm:t>
        <a:bodyPr/>
        <a:lstStyle/>
        <a:p>
          <a:r>
            <a:rPr lang="en-US" dirty="0" smtClean="0"/>
            <a:t>4K DTLB (64)</a:t>
          </a:r>
          <a:endParaRPr lang="en-US" dirty="0"/>
        </a:p>
      </dgm:t>
    </dgm:pt>
    <dgm:pt modelId="{B9B1FC86-02B6-7940-B729-EBB18EEC88BC}" type="parTrans" cxnId="{FF28284D-5E18-4A40-9CFD-7273C22F078D}">
      <dgm:prSet/>
      <dgm:spPr/>
      <dgm:t>
        <a:bodyPr/>
        <a:lstStyle/>
        <a:p>
          <a:endParaRPr lang="en-US"/>
        </a:p>
      </dgm:t>
    </dgm:pt>
    <dgm:pt modelId="{99FD5CAB-612F-EB46-A46C-DDCD77DCD181}" type="sibTrans" cxnId="{FF28284D-5E18-4A40-9CFD-7273C22F078D}">
      <dgm:prSet/>
      <dgm:spPr/>
      <dgm:t>
        <a:bodyPr/>
        <a:lstStyle/>
        <a:p>
          <a:endParaRPr lang="en-US"/>
        </a:p>
      </dgm:t>
    </dgm:pt>
    <dgm:pt modelId="{405D37C6-564D-E941-8630-9930615A3CC6}">
      <dgm:prSet phldrT="[Text]"/>
      <dgm:spPr/>
      <dgm:t>
        <a:bodyPr/>
        <a:lstStyle/>
        <a:p>
          <a:r>
            <a:rPr lang="en-US" dirty="0" smtClean="0"/>
            <a:t>2M|4M DTLB (32)</a:t>
          </a:r>
          <a:endParaRPr lang="en-US" dirty="0"/>
        </a:p>
      </dgm:t>
    </dgm:pt>
    <dgm:pt modelId="{32DB2D09-4C6D-9B41-89D6-C510F265848D}" type="parTrans" cxnId="{3CB462F7-4499-584E-8FAC-F20F002C5684}">
      <dgm:prSet/>
      <dgm:spPr/>
      <dgm:t>
        <a:bodyPr/>
        <a:lstStyle/>
        <a:p>
          <a:endParaRPr lang="en-US"/>
        </a:p>
      </dgm:t>
    </dgm:pt>
    <dgm:pt modelId="{B9CA8B38-6C79-264B-BEFB-DD43D980A7C5}" type="sibTrans" cxnId="{3CB462F7-4499-584E-8FAC-F20F002C5684}">
      <dgm:prSet/>
      <dgm:spPr/>
      <dgm:t>
        <a:bodyPr/>
        <a:lstStyle/>
        <a:p>
          <a:endParaRPr lang="en-US"/>
        </a:p>
      </dgm:t>
    </dgm:pt>
    <dgm:pt modelId="{34F712E1-7C7C-1B41-9240-909D7CE3286B}">
      <dgm:prSet phldrT="[Text]"/>
      <dgm:spPr/>
      <dgm:t>
        <a:bodyPr/>
        <a:lstStyle/>
        <a:p>
          <a:r>
            <a:rPr lang="en-US" dirty="0" smtClean="0"/>
            <a:t>1G DTLB (4)</a:t>
          </a:r>
          <a:endParaRPr lang="en-US" dirty="0"/>
        </a:p>
      </dgm:t>
    </dgm:pt>
    <dgm:pt modelId="{6DD55D7B-C333-AA4B-B1AA-DD568A4144FC}" type="parTrans" cxnId="{DA581C0E-EA71-3D47-9AFF-8A41FDFECCB3}">
      <dgm:prSet/>
      <dgm:spPr/>
      <dgm:t>
        <a:bodyPr/>
        <a:lstStyle/>
        <a:p>
          <a:endParaRPr lang="en-US"/>
        </a:p>
      </dgm:t>
    </dgm:pt>
    <dgm:pt modelId="{2D0050E3-404D-3D41-BC2E-486C1F4C6860}" type="sibTrans" cxnId="{DA581C0E-EA71-3D47-9AFF-8A41FDFECCB3}">
      <dgm:prSet/>
      <dgm:spPr/>
      <dgm:t>
        <a:bodyPr/>
        <a:lstStyle/>
        <a:p>
          <a:endParaRPr lang="en-US"/>
        </a:p>
      </dgm:t>
    </dgm:pt>
    <dgm:pt modelId="{4BCB2462-F642-764C-A9CF-8CF6B15B8A3B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7CA57C0-34D8-DB4F-8360-76A379D88102}" type="parTrans" cxnId="{D9BE490E-CF75-9E4F-87B4-5B19759AC8E8}">
      <dgm:prSet/>
      <dgm:spPr/>
      <dgm:t>
        <a:bodyPr/>
        <a:lstStyle/>
        <a:p>
          <a:endParaRPr lang="en-US"/>
        </a:p>
      </dgm:t>
    </dgm:pt>
    <dgm:pt modelId="{42E6562A-67E8-E04E-9CAE-11BE196F6D71}" type="sibTrans" cxnId="{D9BE490E-CF75-9E4F-87B4-5B19759AC8E8}">
      <dgm:prSet/>
      <dgm:spPr/>
      <dgm:t>
        <a:bodyPr/>
        <a:lstStyle/>
        <a:p>
          <a:endParaRPr lang="en-US"/>
        </a:p>
      </dgm:t>
    </dgm:pt>
    <dgm:pt modelId="{5557B498-6D93-4741-8A85-DEC7BED0C7AA}">
      <dgm:prSet phldrT="[Text]"/>
      <dgm:spPr/>
      <dgm:t>
        <a:bodyPr/>
        <a:lstStyle/>
        <a:p>
          <a:r>
            <a:rPr lang="en-US" dirty="0" smtClean="0"/>
            <a:t>2M|4M ITLB (7) </a:t>
          </a:r>
          <a:endParaRPr lang="en-US" dirty="0"/>
        </a:p>
      </dgm:t>
    </dgm:pt>
    <dgm:pt modelId="{C05D03A5-1270-704A-92C0-18B03C3D42D1}" type="parTrans" cxnId="{080BCB4A-AFAD-1044-8406-6B440AB1C932}">
      <dgm:prSet/>
      <dgm:spPr/>
      <dgm:t>
        <a:bodyPr/>
        <a:lstStyle/>
        <a:p>
          <a:endParaRPr lang="en-US"/>
        </a:p>
      </dgm:t>
    </dgm:pt>
    <dgm:pt modelId="{10F1E240-2613-5341-86A4-AAA941A7B23F}" type="sibTrans" cxnId="{080BCB4A-AFAD-1044-8406-6B440AB1C932}">
      <dgm:prSet/>
      <dgm:spPr/>
      <dgm:t>
        <a:bodyPr/>
        <a:lstStyle/>
        <a:p>
          <a:endParaRPr lang="en-US"/>
        </a:p>
      </dgm:t>
    </dgm:pt>
    <dgm:pt modelId="{9A22F2B3-CB63-9945-A97F-EA93B120ACB4}" type="pres">
      <dgm:prSet presAssocID="{2F29E10A-DBB5-6E46-A4F3-54AC276630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95D79A-BA6B-0B44-9B9D-EDCE24F15DD8}" type="pres">
      <dgm:prSet presAssocID="{B01A7590-C905-674B-9AAA-043329C1013D}" presName="vertOne" presStyleCnt="0"/>
      <dgm:spPr/>
    </dgm:pt>
    <dgm:pt modelId="{62D81552-434A-6B44-A758-AD972A7235DF}" type="pres">
      <dgm:prSet presAssocID="{B01A7590-C905-674B-9AAA-043329C1013D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EA7BC-14A9-C647-8629-D21E5BDD8A16}" type="pres">
      <dgm:prSet presAssocID="{B01A7590-C905-674B-9AAA-043329C1013D}" presName="parTransOne" presStyleCnt="0"/>
      <dgm:spPr/>
    </dgm:pt>
    <dgm:pt modelId="{BE76FA38-E655-1B41-A727-211295F3C947}" type="pres">
      <dgm:prSet presAssocID="{B01A7590-C905-674B-9AAA-043329C1013D}" presName="horzOne" presStyleCnt="0"/>
      <dgm:spPr/>
    </dgm:pt>
    <dgm:pt modelId="{3444D34E-A6CB-2440-90DA-0FD760DAE17B}" type="pres">
      <dgm:prSet presAssocID="{5557B498-6D93-4741-8A85-DEC7BED0C7AA}" presName="vertTwo" presStyleCnt="0"/>
      <dgm:spPr/>
    </dgm:pt>
    <dgm:pt modelId="{B87477F5-A69C-334F-82A5-ABBEC32CC389}" type="pres">
      <dgm:prSet presAssocID="{5557B498-6D93-4741-8A85-DEC7BED0C7AA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8A6C5F-7787-1840-9089-6B261BC7659D}" type="pres">
      <dgm:prSet presAssocID="{5557B498-6D93-4741-8A85-DEC7BED0C7AA}" presName="horzTwo" presStyleCnt="0"/>
      <dgm:spPr/>
    </dgm:pt>
    <dgm:pt modelId="{D9399363-274A-BA4B-AFF6-E06A2C2AE9BB}" type="pres">
      <dgm:prSet presAssocID="{10F1E240-2613-5341-86A4-AAA941A7B23F}" presName="sibSpaceTwo" presStyleCnt="0"/>
      <dgm:spPr/>
    </dgm:pt>
    <dgm:pt modelId="{3ACBCA45-3954-C641-9C41-B72CFEBA2FFA}" type="pres">
      <dgm:prSet presAssocID="{C4D4D911-0E39-974F-B94D-A38AD740ACFE}" presName="vertTwo" presStyleCnt="0"/>
      <dgm:spPr/>
    </dgm:pt>
    <dgm:pt modelId="{C34A9A10-60BA-C84A-BF15-871141C1E0BA}" type="pres">
      <dgm:prSet presAssocID="{C4D4D911-0E39-974F-B94D-A38AD740ACFE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3130E-3432-5240-927C-B529123C2534}" type="pres">
      <dgm:prSet presAssocID="{C4D4D911-0E39-974F-B94D-A38AD740ACFE}" presName="horzTwo" presStyleCnt="0"/>
      <dgm:spPr/>
    </dgm:pt>
    <dgm:pt modelId="{040002FC-733E-BF48-8BCA-28AECA8C908E}" type="pres">
      <dgm:prSet presAssocID="{FDC9228F-8D94-BB44-9211-040A2E78C0B4}" presName="sibSpaceTwo" presStyleCnt="0"/>
      <dgm:spPr/>
    </dgm:pt>
    <dgm:pt modelId="{45FA5BB5-91FA-F54D-AF3A-A9317C86F168}" type="pres">
      <dgm:prSet presAssocID="{8AB0A1E0-33F8-D948-80E1-EC4E21792FCF}" presName="vertTwo" presStyleCnt="0"/>
      <dgm:spPr/>
    </dgm:pt>
    <dgm:pt modelId="{BA3AE611-41AC-0E4F-BFFD-D641B3E52670}" type="pres">
      <dgm:prSet presAssocID="{8AB0A1E0-33F8-D948-80E1-EC4E21792FCF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E9E553-B13F-D444-89A1-12B93EAED006}" type="pres">
      <dgm:prSet presAssocID="{8AB0A1E0-33F8-D948-80E1-EC4E21792FCF}" presName="horzTwo" presStyleCnt="0"/>
      <dgm:spPr/>
    </dgm:pt>
    <dgm:pt modelId="{DC5A73F6-40C6-3441-9820-BC808B3D2075}" type="pres">
      <dgm:prSet presAssocID="{99FD5CAB-612F-EB46-A46C-DDCD77DCD181}" presName="sibSpaceTwo" presStyleCnt="0"/>
      <dgm:spPr/>
    </dgm:pt>
    <dgm:pt modelId="{F5458F56-37FF-0B43-9602-EF45A33DA3B9}" type="pres">
      <dgm:prSet presAssocID="{405D37C6-564D-E941-8630-9930615A3CC6}" presName="vertTwo" presStyleCnt="0"/>
      <dgm:spPr/>
    </dgm:pt>
    <dgm:pt modelId="{03C5D7F5-8EA0-4346-B196-165B40C306E7}" type="pres">
      <dgm:prSet presAssocID="{405D37C6-564D-E941-8630-9930615A3CC6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F9EDAB-0035-CA4A-A38B-1D42E9B870C7}" type="pres">
      <dgm:prSet presAssocID="{405D37C6-564D-E941-8630-9930615A3CC6}" presName="horzTwo" presStyleCnt="0"/>
      <dgm:spPr/>
    </dgm:pt>
    <dgm:pt modelId="{21FD3828-DB4D-4742-B365-580A7BCA0772}" type="pres">
      <dgm:prSet presAssocID="{8533CF20-973D-9E4B-BAA3-450D05C76EE8}" presName="sibSpaceOne" presStyleCnt="0"/>
      <dgm:spPr/>
    </dgm:pt>
    <dgm:pt modelId="{085D0F38-2EB0-8442-97DF-5767F8C2AD65}" type="pres">
      <dgm:prSet presAssocID="{4BCB2462-F642-764C-A9CF-8CF6B15B8A3B}" presName="vertOne" presStyleCnt="0"/>
      <dgm:spPr/>
    </dgm:pt>
    <dgm:pt modelId="{8D04B514-3179-B844-A46E-46368B42F918}" type="pres">
      <dgm:prSet presAssocID="{4BCB2462-F642-764C-A9CF-8CF6B15B8A3B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03D199-B7E6-F442-9EF9-9D4839AB7FF2}" type="pres">
      <dgm:prSet presAssocID="{4BCB2462-F642-764C-A9CF-8CF6B15B8A3B}" presName="parTransOne" presStyleCnt="0"/>
      <dgm:spPr/>
    </dgm:pt>
    <dgm:pt modelId="{C3C8EF17-8293-5042-A1B4-F58A111DDA58}" type="pres">
      <dgm:prSet presAssocID="{4BCB2462-F642-764C-A9CF-8CF6B15B8A3B}" presName="horzOne" presStyleCnt="0"/>
      <dgm:spPr/>
    </dgm:pt>
    <dgm:pt modelId="{02DDF77D-978B-A74B-B0EC-AAE4ED38774C}" type="pres">
      <dgm:prSet presAssocID="{34F712E1-7C7C-1B41-9240-909D7CE3286B}" presName="vertTwo" presStyleCnt="0"/>
      <dgm:spPr/>
    </dgm:pt>
    <dgm:pt modelId="{C16D877F-E6E2-BD48-9082-987CF4A40F38}" type="pres">
      <dgm:prSet presAssocID="{34F712E1-7C7C-1B41-9240-909D7CE3286B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5D3A0-DA18-3843-937C-ED6D61785605}" type="pres">
      <dgm:prSet presAssocID="{34F712E1-7C7C-1B41-9240-909D7CE3286B}" presName="horzTwo" presStyleCnt="0"/>
      <dgm:spPr/>
    </dgm:pt>
  </dgm:ptLst>
  <dgm:cxnLst>
    <dgm:cxn modelId="{65EBCC92-99A2-F541-A097-42B5DCD5795B}" type="presOf" srcId="{5557B498-6D93-4741-8A85-DEC7BED0C7AA}" destId="{B87477F5-A69C-334F-82A5-ABBEC32CC389}" srcOrd="0" destOrd="0" presId="urn:microsoft.com/office/officeart/2005/8/layout/hierarchy4"/>
    <dgm:cxn modelId="{2EE5AEF4-E7C1-6944-8E3B-7B0BE742E217}" type="presOf" srcId="{2F29E10A-DBB5-6E46-A4F3-54AC2766301E}" destId="{9A22F2B3-CB63-9945-A97F-EA93B120ACB4}" srcOrd="0" destOrd="0" presId="urn:microsoft.com/office/officeart/2005/8/layout/hierarchy4"/>
    <dgm:cxn modelId="{F1100B3E-346C-CD49-8158-075DB22F3D6A}" type="presOf" srcId="{C4D4D911-0E39-974F-B94D-A38AD740ACFE}" destId="{C34A9A10-60BA-C84A-BF15-871141C1E0BA}" srcOrd="0" destOrd="0" presId="urn:microsoft.com/office/officeart/2005/8/layout/hierarchy4"/>
    <dgm:cxn modelId="{2A162D7C-C76E-1442-B5D3-CB1DC2727B7E}" type="presOf" srcId="{8AB0A1E0-33F8-D948-80E1-EC4E21792FCF}" destId="{BA3AE611-41AC-0E4F-BFFD-D641B3E52670}" srcOrd="0" destOrd="0" presId="urn:microsoft.com/office/officeart/2005/8/layout/hierarchy4"/>
    <dgm:cxn modelId="{FF28284D-5E18-4A40-9CFD-7273C22F078D}" srcId="{B01A7590-C905-674B-9AAA-043329C1013D}" destId="{8AB0A1E0-33F8-D948-80E1-EC4E21792FCF}" srcOrd="2" destOrd="0" parTransId="{B9B1FC86-02B6-7940-B729-EBB18EEC88BC}" sibTransId="{99FD5CAB-612F-EB46-A46C-DDCD77DCD181}"/>
    <dgm:cxn modelId="{3CB462F7-4499-584E-8FAC-F20F002C5684}" srcId="{B01A7590-C905-674B-9AAA-043329C1013D}" destId="{405D37C6-564D-E941-8630-9930615A3CC6}" srcOrd="3" destOrd="0" parTransId="{32DB2D09-4C6D-9B41-89D6-C510F265848D}" sibTransId="{B9CA8B38-6C79-264B-BEFB-DD43D980A7C5}"/>
    <dgm:cxn modelId="{66EDEB3A-7797-DB49-B0F3-8D54241FF9B4}" type="presOf" srcId="{34F712E1-7C7C-1B41-9240-909D7CE3286B}" destId="{C16D877F-E6E2-BD48-9082-987CF4A40F38}" srcOrd="0" destOrd="0" presId="urn:microsoft.com/office/officeart/2005/8/layout/hierarchy4"/>
    <dgm:cxn modelId="{8FEDD651-3933-6B46-A608-FB95F5A32E11}" type="presOf" srcId="{B01A7590-C905-674B-9AAA-043329C1013D}" destId="{62D81552-434A-6B44-A758-AD972A7235DF}" srcOrd="0" destOrd="0" presId="urn:microsoft.com/office/officeart/2005/8/layout/hierarchy4"/>
    <dgm:cxn modelId="{D9BE490E-CF75-9E4F-87B4-5B19759AC8E8}" srcId="{2F29E10A-DBB5-6E46-A4F3-54AC2766301E}" destId="{4BCB2462-F642-764C-A9CF-8CF6B15B8A3B}" srcOrd="1" destOrd="0" parTransId="{47CA57C0-34D8-DB4F-8360-76A379D88102}" sibTransId="{42E6562A-67E8-E04E-9CAE-11BE196F6D71}"/>
    <dgm:cxn modelId="{D27EFC5E-9077-574C-962C-2ACCDFFA6252}" srcId="{2F29E10A-DBB5-6E46-A4F3-54AC2766301E}" destId="{B01A7590-C905-674B-9AAA-043329C1013D}" srcOrd="0" destOrd="0" parTransId="{B61CDF06-3808-6044-9E45-EDF153028CDF}" sibTransId="{8533CF20-973D-9E4B-BAA3-450D05C76EE8}"/>
    <dgm:cxn modelId="{30B37F0C-6164-534B-AB12-82F0D11BAF50}" type="presOf" srcId="{405D37C6-564D-E941-8630-9930615A3CC6}" destId="{03C5D7F5-8EA0-4346-B196-165B40C306E7}" srcOrd="0" destOrd="0" presId="urn:microsoft.com/office/officeart/2005/8/layout/hierarchy4"/>
    <dgm:cxn modelId="{6845BCDE-1207-1F41-83F6-6F2E6FAD6AA9}" type="presOf" srcId="{4BCB2462-F642-764C-A9CF-8CF6B15B8A3B}" destId="{8D04B514-3179-B844-A46E-46368B42F918}" srcOrd="0" destOrd="0" presId="urn:microsoft.com/office/officeart/2005/8/layout/hierarchy4"/>
    <dgm:cxn modelId="{9A7E708C-4F8D-2D49-8AC2-BB81DB01A97B}" srcId="{B01A7590-C905-674B-9AAA-043329C1013D}" destId="{C4D4D911-0E39-974F-B94D-A38AD740ACFE}" srcOrd="1" destOrd="0" parTransId="{5B835BDB-EBDA-8F40-A3AF-399BC769C733}" sibTransId="{FDC9228F-8D94-BB44-9211-040A2E78C0B4}"/>
    <dgm:cxn modelId="{DA581C0E-EA71-3D47-9AFF-8A41FDFECCB3}" srcId="{4BCB2462-F642-764C-A9CF-8CF6B15B8A3B}" destId="{34F712E1-7C7C-1B41-9240-909D7CE3286B}" srcOrd="0" destOrd="0" parTransId="{6DD55D7B-C333-AA4B-B1AA-DD568A4144FC}" sibTransId="{2D0050E3-404D-3D41-BC2E-486C1F4C6860}"/>
    <dgm:cxn modelId="{080BCB4A-AFAD-1044-8406-6B440AB1C932}" srcId="{B01A7590-C905-674B-9AAA-043329C1013D}" destId="{5557B498-6D93-4741-8A85-DEC7BED0C7AA}" srcOrd="0" destOrd="0" parTransId="{C05D03A5-1270-704A-92C0-18B03C3D42D1}" sibTransId="{10F1E240-2613-5341-86A4-AAA941A7B23F}"/>
    <dgm:cxn modelId="{8EF698B5-6BE4-6A4B-A9C5-D26563C8D6D6}" type="presParOf" srcId="{9A22F2B3-CB63-9945-A97F-EA93B120ACB4}" destId="{7895D79A-BA6B-0B44-9B9D-EDCE24F15DD8}" srcOrd="0" destOrd="0" presId="urn:microsoft.com/office/officeart/2005/8/layout/hierarchy4"/>
    <dgm:cxn modelId="{FC67DC7B-6C87-064E-98EE-BB3B98BAE93B}" type="presParOf" srcId="{7895D79A-BA6B-0B44-9B9D-EDCE24F15DD8}" destId="{62D81552-434A-6B44-A758-AD972A7235DF}" srcOrd="0" destOrd="0" presId="urn:microsoft.com/office/officeart/2005/8/layout/hierarchy4"/>
    <dgm:cxn modelId="{610B2D2F-7A07-8642-8591-6A871BB9348B}" type="presParOf" srcId="{7895D79A-BA6B-0B44-9B9D-EDCE24F15DD8}" destId="{F30EA7BC-14A9-C647-8629-D21E5BDD8A16}" srcOrd="1" destOrd="0" presId="urn:microsoft.com/office/officeart/2005/8/layout/hierarchy4"/>
    <dgm:cxn modelId="{FA36FC92-AC64-9D4B-8202-F87169E2D019}" type="presParOf" srcId="{7895D79A-BA6B-0B44-9B9D-EDCE24F15DD8}" destId="{BE76FA38-E655-1B41-A727-211295F3C947}" srcOrd="2" destOrd="0" presId="urn:microsoft.com/office/officeart/2005/8/layout/hierarchy4"/>
    <dgm:cxn modelId="{A4AA4246-E635-A44D-9F1F-4E41C4FA9DBA}" type="presParOf" srcId="{BE76FA38-E655-1B41-A727-211295F3C947}" destId="{3444D34E-A6CB-2440-90DA-0FD760DAE17B}" srcOrd="0" destOrd="0" presId="urn:microsoft.com/office/officeart/2005/8/layout/hierarchy4"/>
    <dgm:cxn modelId="{82B70CB4-6AC5-2549-87B1-250FB1B1BCC0}" type="presParOf" srcId="{3444D34E-A6CB-2440-90DA-0FD760DAE17B}" destId="{B87477F5-A69C-334F-82A5-ABBEC32CC389}" srcOrd="0" destOrd="0" presId="urn:microsoft.com/office/officeart/2005/8/layout/hierarchy4"/>
    <dgm:cxn modelId="{D3E3E463-9939-444A-B9F4-CBB4F5F68CCF}" type="presParOf" srcId="{3444D34E-A6CB-2440-90DA-0FD760DAE17B}" destId="{038A6C5F-7787-1840-9089-6B261BC7659D}" srcOrd="1" destOrd="0" presId="urn:microsoft.com/office/officeart/2005/8/layout/hierarchy4"/>
    <dgm:cxn modelId="{98EB1A09-9EAD-E442-8D7B-B0E6F0FCE9BB}" type="presParOf" srcId="{BE76FA38-E655-1B41-A727-211295F3C947}" destId="{D9399363-274A-BA4B-AFF6-E06A2C2AE9BB}" srcOrd="1" destOrd="0" presId="urn:microsoft.com/office/officeart/2005/8/layout/hierarchy4"/>
    <dgm:cxn modelId="{B48C7E26-7249-0947-9132-60DF837F567B}" type="presParOf" srcId="{BE76FA38-E655-1B41-A727-211295F3C947}" destId="{3ACBCA45-3954-C641-9C41-B72CFEBA2FFA}" srcOrd="2" destOrd="0" presId="urn:microsoft.com/office/officeart/2005/8/layout/hierarchy4"/>
    <dgm:cxn modelId="{828CD93A-4867-DD41-AAB1-E40A2B2BC082}" type="presParOf" srcId="{3ACBCA45-3954-C641-9C41-B72CFEBA2FFA}" destId="{C34A9A10-60BA-C84A-BF15-871141C1E0BA}" srcOrd="0" destOrd="0" presId="urn:microsoft.com/office/officeart/2005/8/layout/hierarchy4"/>
    <dgm:cxn modelId="{0BC56040-D920-104D-95E6-CF043650526B}" type="presParOf" srcId="{3ACBCA45-3954-C641-9C41-B72CFEBA2FFA}" destId="{B4E3130E-3432-5240-927C-B529123C2534}" srcOrd="1" destOrd="0" presId="urn:microsoft.com/office/officeart/2005/8/layout/hierarchy4"/>
    <dgm:cxn modelId="{74C1055E-E470-7F48-A67D-13C6F899E85E}" type="presParOf" srcId="{BE76FA38-E655-1B41-A727-211295F3C947}" destId="{040002FC-733E-BF48-8BCA-28AECA8C908E}" srcOrd="3" destOrd="0" presId="urn:microsoft.com/office/officeart/2005/8/layout/hierarchy4"/>
    <dgm:cxn modelId="{A746DE74-A0CD-B546-A6BD-F50273473846}" type="presParOf" srcId="{BE76FA38-E655-1B41-A727-211295F3C947}" destId="{45FA5BB5-91FA-F54D-AF3A-A9317C86F168}" srcOrd="4" destOrd="0" presId="urn:microsoft.com/office/officeart/2005/8/layout/hierarchy4"/>
    <dgm:cxn modelId="{5C9504E9-79CD-FC4C-AA0B-FF57286E40F9}" type="presParOf" srcId="{45FA5BB5-91FA-F54D-AF3A-A9317C86F168}" destId="{BA3AE611-41AC-0E4F-BFFD-D641B3E52670}" srcOrd="0" destOrd="0" presId="urn:microsoft.com/office/officeart/2005/8/layout/hierarchy4"/>
    <dgm:cxn modelId="{15B17236-A06C-7E4C-85DA-6A1D482D5E46}" type="presParOf" srcId="{45FA5BB5-91FA-F54D-AF3A-A9317C86F168}" destId="{EDE9E553-B13F-D444-89A1-12B93EAED006}" srcOrd="1" destOrd="0" presId="urn:microsoft.com/office/officeart/2005/8/layout/hierarchy4"/>
    <dgm:cxn modelId="{B6E2BE17-B722-0F45-B058-DF1CD5F22756}" type="presParOf" srcId="{BE76FA38-E655-1B41-A727-211295F3C947}" destId="{DC5A73F6-40C6-3441-9820-BC808B3D2075}" srcOrd="5" destOrd="0" presId="urn:microsoft.com/office/officeart/2005/8/layout/hierarchy4"/>
    <dgm:cxn modelId="{A46F76F8-051B-A64B-9135-E418FAD65F19}" type="presParOf" srcId="{BE76FA38-E655-1B41-A727-211295F3C947}" destId="{F5458F56-37FF-0B43-9602-EF45A33DA3B9}" srcOrd="6" destOrd="0" presId="urn:microsoft.com/office/officeart/2005/8/layout/hierarchy4"/>
    <dgm:cxn modelId="{E1152234-BE95-AB4F-81EA-50D137AA305D}" type="presParOf" srcId="{F5458F56-37FF-0B43-9602-EF45A33DA3B9}" destId="{03C5D7F5-8EA0-4346-B196-165B40C306E7}" srcOrd="0" destOrd="0" presId="urn:microsoft.com/office/officeart/2005/8/layout/hierarchy4"/>
    <dgm:cxn modelId="{617414A3-484D-DB4D-9D54-5F41E3B37CD3}" type="presParOf" srcId="{F5458F56-37FF-0B43-9602-EF45A33DA3B9}" destId="{16F9EDAB-0035-CA4A-A38B-1D42E9B870C7}" srcOrd="1" destOrd="0" presId="urn:microsoft.com/office/officeart/2005/8/layout/hierarchy4"/>
    <dgm:cxn modelId="{61E5060F-7CC7-9F4A-8DD5-084283414D7C}" type="presParOf" srcId="{9A22F2B3-CB63-9945-A97F-EA93B120ACB4}" destId="{21FD3828-DB4D-4742-B365-580A7BCA0772}" srcOrd="1" destOrd="0" presId="urn:microsoft.com/office/officeart/2005/8/layout/hierarchy4"/>
    <dgm:cxn modelId="{B7124966-2A2D-2C46-AD97-A2DBBB2D0738}" type="presParOf" srcId="{9A22F2B3-CB63-9945-A97F-EA93B120ACB4}" destId="{085D0F38-2EB0-8442-97DF-5767F8C2AD65}" srcOrd="2" destOrd="0" presId="urn:microsoft.com/office/officeart/2005/8/layout/hierarchy4"/>
    <dgm:cxn modelId="{3466F6C8-6B7B-F444-B35D-E208580E771D}" type="presParOf" srcId="{085D0F38-2EB0-8442-97DF-5767F8C2AD65}" destId="{8D04B514-3179-B844-A46E-46368B42F918}" srcOrd="0" destOrd="0" presId="urn:microsoft.com/office/officeart/2005/8/layout/hierarchy4"/>
    <dgm:cxn modelId="{1577E8A8-BAB5-944D-9D64-DE3E06EE17F2}" type="presParOf" srcId="{085D0F38-2EB0-8442-97DF-5767F8C2AD65}" destId="{0F03D199-B7E6-F442-9EF9-9D4839AB7FF2}" srcOrd="1" destOrd="0" presId="urn:microsoft.com/office/officeart/2005/8/layout/hierarchy4"/>
    <dgm:cxn modelId="{1591168B-BEB4-1047-9352-964562058715}" type="presParOf" srcId="{085D0F38-2EB0-8442-97DF-5767F8C2AD65}" destId="{C3C8EF17-8293-5042-A1B4-F58A111DDA58}" srcOrd="2" destOrd="0" presId="urn:microsoft.com/office/officeart/2005/8/layout/hierarchy4"/>
    <dgm:cxn modelId="{5F005C42-9E31-0F4C-8C7B-B8967716A4A4}" type="presParOf" srcId="{C3C8EF17-8293-5042-A1B4-F58A111DDA58}" destId="{02DDF77D-978B-A74B-B0EC-AAE4ED38774C}" srcOrd="0" destOrd="0" presId="urn:microsoft.com/office/officeart/2005/8/layout/hierarchy4"/>
    <dgm:cxn modelId="{E3449EB8-8E58-7C42-B494-15BAD86D59E8}" type="presParOf" srcId="{02DDF77D-978B-A74B-B0EC-AAE4ED38774C}" destId="{C16D877F-E6E2-BD48-9082-987CF4A40F38}" srcOrd="0" destOrd="0" presId="urn:microsoft.com/office/officeart/2005/8/layout/hierarchy4"/>
    <dgm:cxn modelId="{49AFAF80-610C-2B44-B5B9-9646CCC9D640}" type="presParOf" srcId="{02DDF77D-978B-A74B-B0EC-AAE4ED38774C}" destId="{0EC5D3A0-DA18-3843-937C-ED6D6178560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E3760A-1BEF-194B-80AF-7B9EC652D98F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82344-F083-A944-AF9E-6262F9A050C6}">
      <dgm:prSet phldrT="[Text]"/>
      <dgm:spPr/>
      <dgm:t>
        <a:bodyPr/>
        <a:lstStyle/>
        <a:p>
          <a:r>
            <a:rPr lang="en-US" dirty="0" smtClean="0"/>
            <a:t>PML4</a:t>
          </a:r>
          <a:endParaRPr lang="en-US" dirty="0"/>
        </a:p>
      </dgm:t>
    </dgm:pt>
    <dgm:pt modelId="{6A4BDE55-87F4-A34A-80FB-9AA646ED1FE4}" type="parTrans" cxnId="{B6B52191-6AF7-AF44-B226-3EE189FF01B5}">
      <dgm:prSet/>
      <dgm:spPr/>
      <dgm:t>
        <a:bodyPr/>
        <a:lstStyle/>
        <a:p>
          <a:endParaRPr lang="en-US"/>
        </a:p>
      </dgm:t>
    </dgm:pt>
    <dgm:pt modelId="{F03F9414-679D-9445-B685-E5A3D53FCA67}" type="sibTrans" cxnId="{B6B52191-6AF7-AF44-B226-3EE189FF01B5}">
      <dgm:prSet/>
      <dgm:spPr/>
      <dgm:t>
        <a:bodyPr/>
        <a:lstStyle/>
        <a:p>
          <a:endParaRPr lang="en-US"/>
        </a:p>
      </dgm:t>
    </dgm:pt>
    <dgm:pt modelId="{03A0C4E1-FF33-8745-B490-2D1D916D1FFA}">
      <dgm:prSet phldrT="[Text]"/>
      <dgm:spPr/>
      <dgm:t>
        <a:bodyPr/>
        <a:lstStyle/>
        <a:p>
          <a:r>
            <a:rPr lang="en-US" dirty="0" smtClean="0"/>
            <a:t>PDPT</a:t>
          </a:r>
          <a:endParaRPr lang="en-US" dirty="0"/>
        </a:p>
      </dgm:t>
    </dgm:pt>
    <dgm:pt modelId="{FBFAA9B3-442B-9840-A7BF-36E3F2ADB84A}" type="parTrans" cxnId="{A10E24FB-444D-4C42-9280-0E7C460BDAEC}">
      <dgm:prSet/>
      <dgm:spPr/>
      <dgm:t>
        <a:bodyPr/>
        <a:lstStyle/>
        <a:p>
          <a:endParaRPr lang="en-US"/>
        </a:p>
      </dgm:t>
    </dgm:pt>
    <dgm:pt modelId="{26D8CF8B-5284-D94B-AFE5-11DFDE468535}" type="sibTrans" cxnId="{A10E24FB-444D-4C42-9280-0E7C460BDAEC}">
      <dgm:prSet/>
      <dgm:spPr/>
      <dgm:t>
        <a:bodyPr/>
        <a:lstStyle/>
        <a:p>
          <a:endParaRPr lang="en-US"/>
        </a:p>
      </dgm:t>
    </dgm:pt>
    <dgm:pt modelId="{2A78D4A7-465B-1348-99C0-DC7E703743A5}">
      <dgm:prSet phldrT="[Text]"/>
      <dgm:spPr/>
      <dgm:t>
        <a:bodyPr/>
        <a:lstStyle/>
        <a:p>
          <a:r>
            <a:rPr lang="en-US" dirty="0" smtClean="0"/>
            <a:t>PD</a:t>
          </a:r>
          <a:endParaRPr lang="en-US" dirty="0"/>
        </a:p>
      </dgm:t>
    </dgm:pt>
    <dgm:pt modelId="{747C647F-5955-FD47-A058-E098E5F01CDF}" type="parTrans" cxnId="{46179347-CD13-A349-9A0B-4D8DC590BAA4}">
      <dgm:prSet/>
      <dgm:spPr/>
      <dgm:t>
        <a:bodyPr/>
        <a:lstStyle/>
        <a:p>
          <a:endParaRPr lang="en-US"/>
        </a:p>
      </dgm:t>
    </dgm:pt>
    <dgm:pt modelId="{76E86A08-6FED-3546-991F-87CA43B69D3F}" type="sibTrans" cxnId="{46179347-CD13-A349-9A0B-4D8DC590BAA4}">
      <dgm:prSet/>
      <dgm:spPr/>
      <dgm:t>
        <a:bodyPr/>
        <a:lstStyle/>
        <a:p>
          <a:endParaRPr lang="en-US"/>
        </a:p>
      </dgm:t>
    </dgm:pt>
    <dgm:pt modelId="{4DEADADB-1835-124E-BA09-5FCE40779B7B}">
      <dgm:prSet phldrT="[Text]"/>
      <dgm:spPr/>
      <dgm:t>
        <a:bodyPr/>
        <a:lstStyle/>
        <a:p>
          <a:r>
            <a:rPr lang="en-US" dirty="0" smtClean="0"/>
            <a:t>PD</a:t>
          </a:r>
          <a:endParaRPr lang="en-US" dirty="0"/>
        </a:p>
      </dgm:t>
    </dgm:pt>
    <dgm:pt modelId="{6B23FEC6-5EF6-404A-B13A-AEB0B32E7BBB}" type="parTrans" cxnId="{E5EFDD53-E224-3842-B51C-0E82FA76C4C1}">
      <dgm:prSet/>
      <dgm:spPr/>
      <dgm:t>
        <a:bodyPr/>
        <a:lstStyle/>
        <a:p>
          <a:endParaRPr lang="en-US"/>
        </a:p>
      </dgm:t>
    </dgm:pt>
    <dgm:pt modelId="{847EF95F-93CE-854E-A1E0-3E571E02149D}" type="sibTrans" cxnId="{E5EFDD53-E224-3842-B51C-0E82FA76C4C1}">
      <dgm:prSet/>
      <dgm:spPr/>
      <dgm:t>
        <a:bodyPr/>
        <a:lstStyle/>
        <a:p>
          <a:endParaRPr lang="en-US"/>
        </a:p>
      </dgm:t>
    </dgm:pt>
    <dgm:pt modelId="{AEA4A0DE-7C34-5648-BEF3-607803FD6DE0}">
      <dgm:prSet phldrT="[Text]"/>
      <dgm:spPr/>
      <dgm:t>
        <a:bodyPr/>
        <a:lstStyle/>
        <a:p>
          <a:r>
            <a:rPr lang="en-US" dirty="0" smtClean="0"/>
            <a:t>PDPT</a:t>
          </a:r>
          <a:endParaRPr lang="en-US" dirty="0"/>
        </a:p>
      </dgm:t>
    </dgm:pt>
    <dgm:pt modelId="{DD94D231-C5EE-9446-9376-BE68AC6CC127}" type="parTrans" cxnId="{67E2B176-FEA7-C747-99F7-23FC265F38B6}">
      <dgm:prSet/>
      <dgm:spPr/>
      <dgm:t>
        <a:bodyPr/>
        <a:lstStyle/>
        <a:p>
          <a:endParaRPr lang="en-US"/>
        </a:p>
      </dgm:t>
    </dgm:pt>
    <dgm:pt modelId="{7F8E0870-863A-304D-9948-AB7E0B5595A3}" type="sibTrans" cxnId="{67E2B176-FEA7-C747-99F7-23FC265F38B6}">
      <dgm:prSet/>
      <dgm:spPr/>
      <dgm:t>
        <a:bodyPr/>
        <a:lstStyle/>
        <a:p>
          <a:endParaRPr lang="en-US"/>
        </a:p>
      </dgm:t>
    </dgm:pt>
    <dgm:pt modelId="{14B40E3E-37CE-6E4D-A8E7-A97E4F17FC62}">
      <dgm:prSet phldrT="[Text]"/>
      <dgm:spPr/>
      <dgm:t>
        <a:bodyPr/>
        <a:lstStyle/>
        <a:p>
          <a:r>
            <a:rPr lang="en-US" dirty="0" smtClean="0"/>
            <a:t>PD</a:t>
          </a:r>
          <a:endParaRPr lang="en-US" dirty="0"/>
        </a:p>
      </dgm:t>
    </dgm:pt>
    <dgm:pt modelId="{5B0D64F6-D3BB-6C45-B221-FBE68F720004}" type="parTrans" cxnId="{E8F96501-53E3-0141-8F54-3CB24350947F}">
      <dgm:prSet/>
      <dgm:spPr/>
      <dgm:t>
        <a:bodyPr/>
        <a:lstStyle/>
        <a:p>
          <a:endParaRPr lang="en-US"/>
        </a:p>
      </dgm:t>
    </dgm:pt>
    <dgm:pt modelId="{F1BFC6E4-9AAB-D64C-905D-ABBEEE81F381}" type="sibTrans" cxnId="{E8F96501-53E3-0141-8F54-3CB24350947F}">
      <dgm:prSet/>
      <dgm:spPr/>
      <dgm:t>
        <a:bodyPr/>
        <a:lstStyle/>
        <a:p>
          <a:endParaRPr lang="en-US"/>
        </a:p>
      </dgm:t>
    </dgm:pt>
    <dgm:pt modelId="{E677509A-FBBF-074E-9286-E1BA4583CF90}">
      <dgm:prSet phldrT="[Text]"/>
      <dgm:spPr/>
      <dgm:t>
        <a:bodyPr/>
        <a:lstStyle/>
        <a:p>
          <a:r>
            <a:rPr lang="en-US" dirty="0" smtClean="0"/>
            <a:t>PD</a:t>
          </a:r>
          <a:endParaRPr lang="en-US" dirty="0"/>
        </a:p>
      </dgm:t>
    </dgm:pt>
    <dgm:pt modelId="{13C5FAE9-113A-AA4C-A6A6-9BCF3FBD8C90}" type="parTrans" cxnId="{A029A163-0C98-2447-8396-1D730B1F6901}">
      <dgm:prSet/>
      <dgm:spPr/>
      <dgm:t>
        <a:bodyPr/>
        <a:lstStyle/>
        <a:p>
          <a:endParaRPr lang="en-US"/>
        </a:p>
      </dgm:t>
    </dgm:pt>
    <dgm:pt modelId="{43BEBBB3-E707-1549-8402-BE74442A40BE}" type="sibTrans" cxnId="{A029A163-0C98-2447-8396-1D730B1F6901}">
      <dgm:prSet/>
      <dgm:spPr/>
      <dgm:t>
        <a:bodyPr/>
        <a:lstStyle/>
        <a:p>
          <a:endParaRPr lang="en-US"/>
        </a:p>
      </dgm:t>
    </dgm:pt>
    <dgm:pt modelId="{6BCEAA67-F707-0849-9091-79CBE0A6ED76}" type="pres">
      <dgm:prSet presAssocID="{5DE3760A-1BEF-194B-80AF-7B9EC652D9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00B325-B73A-5B4E-93FB-6D802D782E32}" type="pres">
      <dgm:prSet presAssocID="{D6F82344-F083-A944-AF9E-6262F9A050C6}" presName="root1" presStyleCnt="0"/>
      <dgm:spPr/>
    </dgm:pt>
    <dgm:pt modelId="{17382140-2160-F14B-9566-158ED98B8ECE}" type="pres">
      <dgm:prSet presAssocID="{D6F82344-F083-A944-AF9E-6262F9A050C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757031-1DF9-3449-9520-5D98AD1F0A51}" type="pres">
      <dgm:prSet presAssocID="{D6F82344-F083-A944-AF9E-6262F9A050C6}" presName="level2hierChild" presStyleCnt="0"/>
      <dgm:spPr/>
    </dgm:pt>
    <dgm:pt modelId="{FFB2B72D-390A-944E-AFB3-805E96C8748B}" type="pres">
      <dgm:prSet presAssocID="{FBFAA9B3-442B-9840-A7BF-36E3F2ADB84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42C0FAE-607A-8744-AD40-3EC09D7CE3FC}" type="pres">
      <dgm:prSet presAssocID="{FBFAA9B3-442B-9840-A7BF-36E3F2ADB84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57FEFFD-8AA7-E544-ABA7-B80B181DE9BB}" type="pres">
      <dgm:prSet presAssocID="{03A0C4E1-FF33-8745-B490-2D1D916D1FFA}" presName="root2" presStyleCnt="0"/>
      <dgm:spPr/>
    </dgm:pt>
    <dgm:pt modelId="{323B92AF-D4B7-4B45-858D-F6B47DD9D23C}" type="pres">
      <dgm:prSet presAssocID="{03A0C4E1-FF33-8745-B490-2D1D916D1FF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06D88-9CBE-1C4E-A615-8D5347920B9F}" type="pres">
      <dgm:prSet presAssocID="{03A0C4E1-FF33-8745-B490-2D1D916D1FFA}" presName="level3hierChild" presStyleCnt="0"/>
      <dgm:spPr/>
    </dgm:pt>
    <dgm:pt modelId="{50A185C4-DB97-4F4A-AA61-5E32FCAD4AA6}" type="pres">
      <dgm:prSet presAssocID="{747C647F-5955-FD47-A058-E098E5F01CDF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6EB63D3-4D75-C94B-9468-E9BF5A2F99C0}" type="pres">
      <dgm:prSet presAssocID="{747C647F-5955-FD47-A058-E098E5F01CDF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732820D-FBDC-0A4F-AC14-65B90BFCAAF8}" type="pres">
      <dgm:prSet presAssocID="{2A78D4A7-465B-1348-99C0-DC7E703743A5}" presName="root2" presStyleCnt="0"/>
      <dgm:spPr/>
    </dgm:pt>
    <dgm:pt modelId="{EC8F92EA-2CCF-5547-A4C1-380B0386B829}" type="pres">
      <dgm:prSet presAssocID="{2A78D4A7-465B-1348-99C0-DC7E703743A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4F854-49A1-8A45-845E-F7C579F6658B}" type="pres">
      <dgm:prSet presAssocID="{2A78D4A7-465B-1348-99C0-DC7E703743A5}" presName="level3hierChild" presStyleCnt="0"/>
      <dgm:spPr/>
    </dgm:pt>
    <dgm:pt modelId="{9B80F69A-A901-484B-BB53-8953C5B7F4C0}" type="pres">
      <dgm:prSet presAssocID="{6B23FEC6-5EF6-404A-B13A-AEB0B32E7BBB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81C9FD28-6CFB-5947-BA26-2A04B7F7D673}" type="pres">
      <dgm:prSet presAssocID="{6B23FEC6-5EF6-404A-B13A-AEB0B32E7BBB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3358810-7B20-B94C-8F26-7D3A3FA99C9D}" type="pres">
      <dgm:prSet presAssocID="{4DEADADB-1835-124E-BA09-5FCE40779B7B}" presName="root2" presStyleCnt="0"/>
      <dgm:spPr/>
    </dgm:pt>
    <dgm:pt modelId="{47D0BE07-15B7-9B4D-9AC4-7C277BF5FE6A}" type="pres">
      <dgm:prSet presAssocID="{4DEADADB-1835-124E-BA09-5FCE40779B7B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6FF2BA-4112-9642-BE1D-210E52AEE186}" type="pres">
      <dgm:prSet presAssocID="{4DEADADB-1835-124E-BA09-5FCE40779B7B}" presName="level3hierChild" presStyleCnt="0"/>
      <dgm:spPr/>
    </dgm:pt>
    <dgm:pt modelId="{8E1F7B2B-94A3-F248-96AE-F64A907FA8A2}" type="pres">
      <dgm:prSet presAssocID="{DD94D231-C5EE-9446-9376-BE68AC6CC12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D20BAD1-7D07-4847-A1BE-C7F7A4F5ADB1}" type="pres">
      <dgm:prSet presAssocID="{DD94D231-C5EE-9446-9376-BE68AC6CC12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79DC08E-9EC6-0F43-AE25-367D12104696}" type="pres">
      <dgm:prSet presAssocID="{AEA4A0DE-7C34-5648-BEF3-607803FD6DE0}" presName="root2" presStyleCnt="0"/>
      <dgm:spPr/>
    </dgm:pt>
    <dgm:pt modelId="{0833AAE1-BB8A-724B-8661-71F16E02D454}" type="pres">
      <dgm:prSet presAssocID="{AEA4A0DE-7C34-5648-BEF3-607803FD6DE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4DC5A0-2932-6442-8B88-EC69C36632F0}" type="pres">
      <dgm:prSet presAssocID="{AEA4A0DE-7C34-5648-BEF3-607803FD6DE0}" presName="level3hierChild" presStyleCnt="0"/>
      <dgm:spPr/>
    </dgm:pt>
    <dgm:pt modelId="{B75E5A35-0BFF-FB40-82A2-C68D1C7FD2A4}" type="pres">
      <dgm:prSet presAssocID="{13C5FAE9-113A-AA4C-A6A6-9BCF3FBD8C90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828FF7D0-DCBF-834D-A668-3A8FD62FBFCA}" type="pres">
      <dgm:prSet presAssocID="{13C5FAE9-113A-AA4C-A6A6-9BCF3FBD8C90}" presName="connTx" presStyleLbl="parChTrans1D3" presStyleIdx="2" presStyleCnt="4"/>
      <dgm:spPr/>
      <dgm:t>
        <a:bodyPr/>
        <a:lstStyle/>
        <a:p>
          <a:endParaRPr lang="en-US"/>
        </a:p>
      </dgm:t>
    </dgm:pt>
    <dgm:pt modelId="{95AF4059-C37A-F648-B3A4-E3C5BBC1F838}" type="pres">
      <dgm:prSet presAssocID="{E677509A-FBBF-074E-9286-E1BA4583CF90}" presName="root2" presStyleCnt="0"/>
      <dgm:spPr/>
    </dgm:pt>
    <dgm:pt modelId="{4642CA82-5CFF-2F4C-B37B-6522C2CB3F8E}" type="pres">
      <dgm:prSet presAssocID="{E677509A-FBBF-074E-9286-E1BA4583CF90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BD8BA1-9186-9945-8A5B-613B47307422}" type="pres">
      <dgm:prSet presAssocID="{E677509A-FBBF-074E-9286-E1BA4583CF90}" presName="level3hierChild" presStyleCnt="0"/>
      <dgm:spPr/>
    </dgm:pt>
    <dgm:pt modelId="{39A31F3D-E984-7145-9042-08B6ABF27481}" type="pres">
      <dgm:prSet presAssocID="{5B0D64F6-D3BB-6C45-B221-FBE68F720004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6C9C93C-D40D-934A-BA4B-486302019FEC}" type="pres">
      <dgm:prSet presAssocID="{5B0D64F6-D3BB-6C45-B221-FBE68F720004}" presName="connTx" presStyleLbl="parChTrans1D3" presStyleIdx="3" presStyleCnt="4"/>
      <dgm:spPr/>
      <dgm:t>
        <a:bodyPr/>
        <a:lstStyle/>
        <a:p>
          <a:endParaRPr lang="en-US"/>
        </a:p>
      </dgm:t>
    </dgm:pt>
    <dgm:pt modelId="{AF905FE6-880B-064A-8788-3DA72B5C1C4A}" type="pres">
      <dgm:prSet presAssocID="{14B40E3E-37CE-6E4D-A8E7-A97E4F17FC62}" presName="root2" presStyleCnt="0"/>
      <dgm:spPr/>
    </dgm:pt>
    <dgm:pt modelId="{B829DC47-8994-1941-AF32-AD4A21FB7103}" type="pres">
      <dgm:prSet presAssocID="{14B40E3E-37CE-6E4D-A8E7-A97E4F17FC62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A58AB-EA0E-3244-AFA6-4F35C6F23BB1}" type="pres">
      <dgm:prSet presAssocID="{14B40E3E-37CE-6E4D-A8E7-A97E4F17FC62}" presName="level3hierChild" presStyleCnt="0"/>
      <dgm:spPr/>
    </dgm:pt>
  </dgm:ptLst>
  <dgm:cxnLst>
    <dgm:cxn modelId="{8C4A8F8A-F32C-B143-9E5E-F8EFC6DE8D1C}" type="presOf" srcId="{4DEADADB-1835-124E-BA09-5FCE40779B7B}" destId="{47D0BE07-15B7-9B4D-9AC4-7C277BF5FE6A}" srcOrd="0" destOrd="0" presId="urn:microsoft.com/office/officeart/2005/8/layout/hierarchy2"/>
    <dgm:cxn modelId="{C652ADD9-35B3-DC4B-BC1E-51EA5600C3FC}" type="presOf" srcId="{E677509A-FBBF-074E-9286-E1BA4583CF90}" destId="{4642CA82-5CFF-2F4C-B37B-6522C2CB3F8E}" srcOrd="0" destOrd="0" presId="urn:microsoft.com/office/officeart/2005/8/layout/hierarchy2"/>
    <dgm:cxn modelId="{47A76AC8-255B-4148-B781-32B41976602D}" type="presOf" srcId="{5B0D64F6-D3BB-6C45-B221-FBE68F720004}" destId="{39A31F3D-E984-7145-9042-08B6ABF27481}" srcOrd="0" destOrd="0" presId="urn:microsoft.com/office/officeart/2005/8/layout/hierarchy2"/>
    <dgm:cxn modelId="{A9AA66DE-3285-6645-8B4C-A53EF3CE7224}" type="presOf" srcId="{5B0D64F6-D3BB-6C45-B221-FBE68F720004}" destId="{A6C9C93C-D40D-934A-BA4B-486302019FEC}" srcOrd="1" destOrd="0" presId="urn:microsoft.com/office/officeart/2005/8/layout/hierarchy2"/>
    <dgm:cxn modelId="{594BB33F-520E-6B4C-B5D7-FC19C328D24E}" type="presOf" srcId="{6B23FEC6-5EF6-404A-B13A-AEB0B32E7BBB}" destId="{9B80F69A-A901-484B-BB53-8953C5B7F4C0}" srcOrd="0" destOrd="0" presId="urn:microsoft.com/office/officeart/2005/8/layout/hierarchy2"/>
    <dgm:cxn modelId="{E5EFDD53-E224-3842-B51C-0E82FA76C4C1}" srcId="{03A0C4E1-FF33-8745-B490-2D1D916D1FFA}" destId="{4DEADADB-1835-124E-BA09-5FCE40779B7B}" srcOrd="1" destOrd="0" parTransId="{6B23FEC6-5EF6-404A-B13A-AEB0B32E7BBB}" sibTransId="{847EF95F-93CE-854E-A1E0-3E571E02149D}"/>
    <dgm:cxn modelId="{1482650D-7848-EC4B-818A-C985306282E9}" type="presOf" srcId="{FBFAA9B3-442B-9840-A7BF-36E3F2ADB84A}" destId="{042C0FAE-607A-8744-AD40-3EC09D7CE3FC}" srcOrd="1" destOrd="0" presId="urn:microsoft.com/office/officeart/2005/8/layout/hierarchy2"/>
    <dgm:cxn modelId="{46179347-CD13-A349-9A0B-4D8DC590BAA4}" srcId="{03A0C4E1-FF33-8745-B490-2D1D916D1FFA}" destId="{2A78D4A7-465B-1348-99C0-DC7E703743A5}" srcOrd="0" destOrd="0" parTransId="{747C647F-5955-FD47-A058-E098E5F01CDF}" sibTransId="{76E86A08-6FED-3546-991F-87CA43B69D3F}"/>
    <dgm:cxn modelId="{E8F96501-53E3-0141-8F54-3CB24350947F}" srcId="{AEA4A0DE-7C34-5648-BEF3-607803FD6DE0}" destId="{14B40E3E-37CE-6E4D-A8E7-A97E4F17FC62}" srcOrd="1" destOrd="0" parTransId="{5B0D64F6-D3BB-6C45-B221-FBE68F720004}" sibTransId="{F1BFC6E4-9AAB-D64C-905D-ABBEEE81F381}"/>
    <dgm:cxn modelId="{8618E2CD-1BF2-DA42-AD4C-85AD004189C5}" type="presOf" srcId="{747C647F-5955-FD47-A058-E098E5F01CDF}" destId="{86EB63D3-4D75-C94B-9468-E9BF5A2F99C0}" srcOrd="1" destOrd="0" presId="urn:microsoft.com/office/officeart/2005/8/layout/hierarchy2"/>
    <dgm:cxn modelId="{5506CCDC-5B4E-C44E-BC75-9747C6668B25}" type="presOf" srcId="{DD94D231-C5EE-9446-9376-BE68AC6CC127}" destId="{8E1F7B2B-94A3-F248-96AE-F64A907FA8A2}" srcOrd="0" destOrd="0" presId="urn:microsoft.com/office/officeart/2005/8/layout/hierarchy2"/>
    <dgm:cxn modelId="{A029A163-0C98-2447-8396-1D730B1F6901}" srcId="{AEA4A0DE-7C34-5648-BEF3-607803FD6DE0}" destId="{E677509A-FBBF-074E-9286-E1BA4583CF90}" srcOrd="0" destOrd="0" parTransId="{13C5FAE9-113A-AA4C-A6A6-9BCF3FBD8C90}" sibTransId="{43BEBBB3-E707-1549-8402-BE74442A40BE}"/>
    <dgm:cxn modelId="{FC3CECD6-31C5-1440-A0D8-136C423BC67E}" type="presOf" srcId="{13C5FAE9-113A-AA4C-A6A6-9BCF3FBD8C90}" destId="{B75E5A35-0BFF-FB40-82A2-C68D1C7FD2A4}" srcOrd="0" destOrd="0" presId="urn:microsoft.com/office/officeart/2005/8/layout/hierarchy2"/>
    <dgm:cxn modelId="{B6B52191-6AF7-AF44-B226-3EE189FF01B5}" srcId="{5DE3760A-1BEF-194B-80AF-7B9EC652D98F}" destId="{D6F82344-F083-A944-AF9E-6262F9A050C6}" srcOrd="0" destOrd="0" parTransId="{6A4BDE55-87F4-A34A-80FB-9AA646ED1FE4}" sibTransId="{F03F9414-679D-9445-B685-E5A3D53FCA67}"/>
    <dgm:cxn modelId="{88170FE5-F462-C848-A4ED-58155827E0FC}" type="presOf" srcId="{FBFAA9B3-442B-9840-A7BF-36E3F2ADB84A}" destId="{FFB2B72D-390A-944E-AFB3-805E96C8748B}" srcOrd="0" destOrd="0" presId="urn:microsoft.com/office/officeart/2005/8/layout/hierarchy2"/>
    <dgm:cxn modelId="{6D1A6A05-97A8-8648-B15E-41511079DFD6}" type="presOf" srcId="{747C647F-5955-FD47-A058-E098E5F01CDF}" destId="{50A185C4-DB97-4F4A-AA61-5E32FCAD4AA6}" srcOrd="0" destOrd="0" presId="urn:microsoft.com/office/officeart/2005/8/layout/hierarchy2"/>
    <dgm:cxn modelId="{2F5B8E54-7F17-2245-A0F6-C2277EC11F17}" type="presOf" srcId="{14B40E3E-37CE-6E4D-A8E7-A97E4F17FC62}" destId="{B829DC47-8994-1941-AF32-AD4A21FB7103}" srcOrd="0" destOrd="0" presId="urn:microsoft.com/office/officeart/2005/8/layout/hierarchy2"/>
    <dgm:cxn modelId="{A10E24FB-444D-4C42-9280-0E7C460BDAEC}" srcId="{D6F82344-F083-A944-AF9E-6262F9A050C6}" destId="{03A0C4E1-FF33-8745-B490-2D1D916D1FFA}" srcOrd="0" destOrd="0" parTransId="{FBFAA9B3-442B-9840-A7BF-36E3F2ADB84A}" sibTransId="{26D8CF8B-5284-D94B-AFE5-11DFDE468535}"/>
    <dgm:cxn modelId="{98714CF9-2606-C142-B93D-93C0D9309517}" type="presOf" srcId="{03A0C4E1-FF33-8745-B490-2D1D916D1FFA}" destId="{323B92AF-D4B7-4B45-858D-F6B47DD9D23C}" srcOrd="0" destOrd="0" presId="urn:microsoft.com/office/officeart/2005/8/layout/hierarchy2"/>
    <dgm:cxn modelId="{AD5547B6-A8F3-2242-95E1-F39424A48C6F}" type="presOf" srcId="{5DE3760A-1BEF-194B-80AF-7B9EC652D98F}" destId="{6BCEAA67-F707-0849-9091-79CBE0A6ED76}" srcOrd="0" destOrd="0" presId="urn:microsoft.com/office/officeart/2005/8/layout/hierarchy2"/>
    <dgm:cxn modelId="{67E2B176-FEA7-C747-99F7-23FC265F38B6}" srcId="{D6F82344-F083-A944-AF9E-6262F9A050C6}" destId="{AEA4A0DE-7C34-5648-BEF3-607803FD6DE0}" srcOrd="1" destOrd="0" parTransId="{DD94D231-C5EE-9446-9376-BE68AC6CC127}" sibTransId="{7F8E0870-863A-304D-9948-AB7E0B5595A3}"/>
    <dgm:cxn modelId="{15DDD288-DB24-7D4B-AAEA-EC7FDF8AE097}" type="presOf" srcId="{6B23FEC6-5EF6-404A-B13A-AEB0B32E7BBB}" destId="{81C9FD28-6CFB-5947-BA26-2A04B7F7D673}" srcOrd="1" destOrd="0" presId="urn:microsoft.com/office/officeart/2005/8/layout/hierarchy2"/>
    <dgm:cxn modelId="{4EB369C9-7D99-2045-847F-E0CE783368AF}" type="presOf" srcId="{AEA4A0DE-7C34-5648-BEF3-607803FD6DE0}" destId="{0833AAE1-BB8A-724B-8661-71F16E02D454}" srcOrd="0" destOrd="0" presId="urn:microsoft.com/office/officeart/2005/8/layout/hierarchy2"/>
    <dgm:cxn modelId="{97592296-B1F2-6D4C-BBFE-E3DF1157DD70}" type="presOf" srcId="{13C5FAE9-113A-AA4C-A6A6-9BCF3FBD8C90}" destId="{828FF7D0-DCBF-834D-A668-3A8FD62FBFCA}" srcOrd="1" destOrd="0" presId="urn:microsoft.com/office/officeart/2005/8/layout/hierarchy2"/>
    <dgm:cxn modelId="{3E67B2DE-1FD4-324D-BEEF-2DA60D572532}" type="presOf" srcId="{D6F82344-F083-A944-AF9E-6262F9A050C6}" destId="{17382140-2160-F14B-9566-158ED98B8ECE}" srcOrd="0" destOrd="0" presId="urn:microsoft.com/office/officeart/2005/8/layout/hierarchy2"/>
    <dgm:cxn modelId="{C99647F4-BA03-FB40-B738-8171784543AF}" type="presOf" srcId="{2A78D4A7-465B-1348-99C0-DC7E703743A5}" destId="{EC8F92EA-2CCF-5547-A4C1-380B0386B829}" srcOrd="0" destOrd="0" presId="urn:microsoft.com/office/officeart/2005/8/layout/hierarchy2"/>
    <dgm:cxn modelId="{637408EF-E04E-6946-8751-E602AC6058B3}" type="presOf" srcId="{DD94D231-C5EE-9446-9376-BE68AC6CC127}" destId="{FD20BAD1-7D07-4847-A1BE-C7F7A4F5ADB1}" srcOrd="1" destOrd="0" presId="urn:microsoft.com/office/officeart/2005/8/layout/hierarchy2"/>
    <dgm:cxn modelId="{98589758-BD93-EB43-9A61-DE494BFA7BDF}" type="presParOf" srcId="{6BCEAA67-F707-0849-9091-79CBE0A6ED76}" destId="{5D00B325-B73A-5B4E-93FB-6D802D782E32}" srcOrd="0" destOrd="0" presId="urn:microsoft.com/office/officeart/2005/8/layout/hierarchy2"/>
    <dgm:cxn modelId="{9273C7B0-BD95-524D-8CF8-83614C73B785}" type="presParOf" srcId="{5D00B325-B73A-5B4E-93FB-6D802D782E32}" destId="{17382140-2160-F14B-9566-158ED98B8ECE}" srcOrd="0" destOrd="0" presId="urn:microsoft.com/office/officeart/2005/8/layout/hierarchy2"/>
    <dgm:cxn modelId="{3EEE25B3-C30D-2F4C-A9ED-C97994C71F9A}" type="presParOf" srcId="{5D00B325-B73A-5B4E-93FB-6D802D782E32}" destId="{C6757031-1DF9-3449-9520-5D98AD1F0A51}" srcOrd="1" destOrd="0" presId="urn:microsoft.com/office/officeart/2005/8/layout/hierarchy2"/>
    <dgm:cxn modelId="{BDCBCC4E-FAF0-964B-96D4-5EA138552DB6}" type="presParOf" srcId="{C6757031-1DF9-3449-9520-5D98AD1F0A51}" destId="{FFB2B72D-390A-944E-AFB3-805E96C8748B}" srcOrd="0" destOrd="0" presId="urn:microsoft.com/office/officeart/2005/8/layout/hierarchy2"/>
    <dgm:cxn modelId="{B634E13E-A554-8C40-A3D5-C3DAB9680941}" type="presParOf" srcId="{FFB2B72D-390A-944E-AFB3-805E96C8748B}" destId="{042C0FAE-607A-8744-AD40-3EC09D7CE3FC}" srcOrd="0" destOrd="0" presId="urn:microsoft.com/office/officeart/2005/8/layout/hierarchy2"/>
    <dgm:cxn modelId="{C8D4DE5E-9B08-CC40-AAB4-78DA21699880}" type="presParOf" srcId="{C6757031-1DF9-3449-9520-5D98AD1F0A51}" destId="{057FEFFD-8AA7-E544-ABA7-B80B181DE9BB}" srcOrd="1" destOrd="0" presId="urn:microsoft.com/office/officeart/2005/8/layout/hierarchy2"/>
    <dgm:cxn modelId="{0C5B27A3-6ED2-8744-A9DA-2F2EBF69A181}" type="presParOf" srcId="{057FEFFD-8AA7-E544-ABA7-B80B181DE9BB}" destId="{323B92AF-D4B7-4B45-858D-F6B47DD9D23C}" srcOrd="0" destOrd="0" presId="urn:microsoft.com/office/officeart/2005/8/layout/hierarchy2"/>
    <dgm:cxn modelId="{0CA741DF-0D52-4B46-AE51-FFB91249915A}" type="presParOf" srcId="{057FEFFD-8AA7-E544-ABA7-B80B181DE9BB}" destId="{01606D88-9CBE-1C4E-A615-8D5347920B9F}" srcOrd="1" destOrd="0" presId="urn:microsoft.com/office/officeart/2005/8/layout/hierarchy2"/>
    <dgm:cxn modelId="{591CF901-4ECF-C241-BE9D-160B7CB18E86}" type="presParOf" srcId="{01606D88-9CBE-1C4E-A615-8D5347920B9F}" destId="{50A185C4-DB97-4F4A-AA61-5E32FCAD4AA6}" srcOrd="0" destOrd="0" presId="urn:microsoft.com/office/officeart/2005/8/layout/hierarchy2"/>
    <dgm:cxn modelId="{1CF6DAC9-4BD5-A34C-BC0B-49ED0BC6ACA2}" type="presParOf" srcId="{50A185C4-DB97-4F4A-AA61-5E32FCAD4AA6}" destId="{86EB63D3-4D75-C94B-9468-E9BF5A2F99C0}" srcOrd="0" destOrd="0" presId="urn:microsoft.com/office/officeart/2005/8/layout/hierarchy2"/>
    <dgm:cxn modelId="{E30B3202-27B1-3B44-898B-D7DD2EB09297}" type="presParOf" srcId="{01606D88-9CBE-1C4E-A615-8D5347920B9F}" destId="{4732820D-FBDC-0A4F-AC14-65B90BFCAAF8}" srcOrd="1" destOrd="0" presId="urn:microsoft.com/office/officeart/2005/8/layout/hierarchy2"/>
    <dgm:cxn modelId="{30E830CB-C683-2647-AB2A-B20BF785E685}" type="presParOf" srcId="{4732820D-FBDC-0A4F-AC14-65B90BFCAAF8}" destId="{EC8F92EA-2CCF-5547-A4C1-380B0386B829}" srcOrd="0" destOrd="0" presId="urn:microsoft.com/office/officeart/2005/8/layout/hierarchy2"/>
    <dgm:cxn modelId="{7E5DCF6D-2E01-B844-87D1-C3FAC97B15E4}" type="presParOf" srcId="{4732820D-FBDC-0A4F-AC14-65B90BFCAAF8}" destId="{B894F854-49A1-8A45-845E-F7C579F6658B}" srcOrd="1" destOrd="0" presId="urn:microsoft.com/office/officeart/2005/8/layout/hierarchy2"/>
    <dgm:cxn modelId="{D16B12FE-E06A-4C4E-AF0D-A772BC3F015D}" type="presParOf" srcId="{01606D88-9CBE-1C4E-A615-8D5347920B9F}" destId="{9B80F69A-A901-484B-BB53-8953C5B7F4C0}" srcOrd="2" destOrd="0" presId="urn:microsoft.com/office/officeart/2005/8/layout/hierarchy2"/>
    <dgm:cxn modelId="{73C54B33-1A44-D043-B610-45285A4383B7}" type="presParOf" srcId="{9B80F69A-A901-484B-BB53-8953C5B7F4C0}" destId="{81C9FD28-6CFB-5947-BA26-2A04B7F7D673}" srcOrd="0" destOrd="0" presId="urn:microsoft.com/office/officeart/2005/8/layout/hierarchy2"/>
    <dgm:cxn modelId="{52FB1339-9261-BC4D-90CC-0B19828F3DDE}" type="presParOf" srcId="{01606D88-9CBE-1C4E-A615-8D5347920B9F}" destId="{D3358810-7B20-B94C-8F26-7D3A3FA99C9D}" srcOrd="3" destOrd="0" presId="urn:microsoft.com/office/officeart/2005/8/layout/hierarchy2"/>
    <dgm:cxn modelId="{EBE442C3-3801-7F49-92C0-E8EA284B21B7}" type="presParOf" srcId="{D3358810-7B20-B94C-8F26-7D3A3FA99C9D}" destId="{47D0BE07-15B7-9B4D-9AC4-7C277BF5FE6A}" srcOrd="0" destOrd="0" presId="urn:microsoft.com/office/officeart/2005/8/layout/hierarchy2"/>
    <dgm:cxn modelId="{FE682B89-D75F-DE40-A4CC-0A323FD08794}" type="presParOf" srcId="{D3358810-7B20-B94C-8F26-7D3A3FA99C9D}" destId="{876FF2BA-4112-9642-BE1D-210E52AEE186}" srcOrd="1" destOrd="0" presId="urn:microsoft.com/office/officeart/2005/8/layout/hierarchy2"/>
    <dgm:cxn modelId="{A4309D3F-0F4D-C049-8FF3-CC6B6762532A}" type="presParOf" srcId="{C6757031-1DF9-3449-9520-5D98AD1F0A51}" destId="{8E1F7B2B-94A3-F248-96AE-F64A907FA8A2}" srcOrd="2" destOrd="0" presId="urn:microsoft.com/office/officeart/2005/8/layout/hierarchy2"/>
    <dgm:cxn modelId="{D72418A9-49B5-684F-AF33-DA92CD9E21FA}" type="presParOf" srcId="{8E1F7B2B-94A3-F248-96AE-F64A907FA8A2}" destId="{FD20BAD1-7D07-4847-A1BE-C7F7A4F5ADB1}" srcOrd="0" destOrd="0" presId="urn:microsoft.com/office/officeart/2005/8/layout/hierarchy2"/>
    <dgm:cxn modelId="{8C0896EC-FFBF-FA4B-B448-C8224A7DB5CE}" type="presParOf" srcId="{C6757031-1DF9-3449-9520-5D98AD1F0A51}" destId="{D79DC08E-9EC6-0F43-AE25-367D12104696}" srcOrd="3" destOrd="0" presId="urn:microsoft.com/office/officeart/2005/8/layout/hierarchy2"/>
    <dgm:cxn modelId="{9A993053-47D7-8E42-A5AC-41DCC01524BE}" type="presParOf" srcId="{D79DC08E-9EC6-0F43-AE25-367D12104696}" destId="{0833AAE1-BB8A-724B-8661-71F16E02D454}" srcOrd="0" destOrd="0" presId="urn:microsoft.com/office/officeart/2005/8/layout/hierarchy2"/>
    <dgm:cxn modelId="{60C07839-12D9-F94C-9395-7B88BD9C2306}" type="presParOf" srcId="{D79DC08E-9EC6-0F43-AE25-367D12104696}" destId="{2C4DC5A0-2932-6442-8B88-EC69C36632F0}" srcOrd="1" destOrd="0" presId="urn:microsoft.com/office/officeart/2005/8/layout/hierarchy2"/>
    <dgm:cxn modelId="{2283310C-0820-C748-B437-DC265EA0C0D2}" type="presParOf" srcId="{2C4DC5A0-2932-6442-8B88-EC69C36632F0}" destId="{B75E5A35-0BFF-FB40-82A2-C68D1C7FD2A4}" srcOrd="0" destOrd="0" presId="urn:microsoft.com/office/officeart/2005/8/layout/hierarchy2"/>
    <dgm:cxn modelId="{D606B0AC-EBD1-BD4F-9F59-DB5EA080A273}" type="presParOf" srcId="{B75E5A35-0BFF-FB40-82A2-C68D1C7FD2A4}" destId="{828FF7D0-DCBF-834D-A668-3A8FD62FBFCA}" srcOrd="0" destOrd="0" presId="urn:microsoft.com/office/officeart/2005/8/layout/hierarchy2"/>
    <dgm:cxn modelId="{E4B92B87-25F2-7647-AEBE-59CB60617EC6}" type="presParOf" srcId="{2C4DC5A0-2932-6442-8B88-EC69C36632F0}" destId="{95AF4059-C37A-F648-B3A4-E3C5BBC1F838}" srcOrd="1" destOrd="0" presId="urn:microsoft.com/office/officeart/2005/8/layout/hierarchy2"/>
    <dgm:cxn modelId="{03C7EE21-CE38-F240-BCDB-E1DF8C2351F8}" type="presParOf" srcId="{95AF4059-C37A-F648-B3A4-E3C5BBC1F838}" destId="{4642CA82-5CFF-2F4C-B37B-6522C2CB3F8E}" srcOrd="0" destOrd="0" presId="urn:microsoft.com/office/officeart/2005/8/layout/hierarchy2"/>
    <dgm:cxn modelId="{310711DD-0F46-7C41-AFCF-044F363C2651}" type="presParOf" srcId="{95AF4059-C37A-F648-B3A4-E3C5BBC1F838}" destId="{A6BD8BA1-9186-9945-8A5B-613B47307422}" srcOrd="1" destOrd="0" presId="urn:microsoft.com/office/officeart/2005/8/layout/hierarchy2"/>
    <dgm:cxn modelId="{2EDDAA9A-8088-444B-9B9E-E8F7A5F44F8A}" type="presParOf" srcId="{2C4DC5A0-2932-6442-8B88-EC69C36632F0}" destId="{39A31F3D-E984-7145-9042-08B6ABF27481}" srcOrd="2" destOrd="0" presId="urn:microsoft.com/office/officeart/2005/8/layout/hierarchy2"/>
    <dgm:cxn modelId="{309EA629-5567-B74C-9685-3278B6C2F6AF}" type="presParOf" srcId="{39A31F3D-E984-7145-9042-08B6ABF27481}" destId="{A6C9C93C-D40D-934A-BA4B-486302019FEC}" srcOrd="0" destOrd="0" presId="urn:microsoft.com/office/officeart/2005/8/layout/hierarchy2"/>
    <dgm:cxn modelId="{94DEA316-84D7-E64C-AEDF-5F3AD5296309}" type="presParOf" srcId="{2C4DC5A0-2932-6442-8B88-EC69C36632F0}" destId="{AF905FE6-880B-064A-8788-3DA72B5C1C4A}" srcOrd="3" destOrd="0" presId="urn:microsoft.com/office/officeart/2005/8/layout/hierarchy2"/>
    <dgm:cxn modelId="{DD75CB1E-F364-FA4C-B668-5EB0D4F549CD}" type="presParOf" srcId="{AF905FE6-880B-064A-8788-3DA72B5C1C4A}" destId="{B829DC47-8994-1941-AF32-AD4A21FB7103}" srcOrd="0" destOrd="0" presId="urn:microsoft.com/office/officeart/2005/8/layout/hierarchy2"/>
    <dgm:cxn modelId="{CE5EAD6E-6992-4649-9070-F763BB9BA278}" type="presParOf" srcId="{AF905FE6-880B-064A-8788-3DA72B5C1C4A}" destId="{B0EA58AB-EA0E-3244-AFA6-4F35C6F23BB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BB312D-165A-854C-AB36-F1BC0AC86EF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ACB00-5CB9-434F-9956-62C37A734BD7}">
      <dgm:prSet phldrT="[Text]"/>
      <dgm:spPr/>
      <dgm:t>
        <a:bodyPr/>
        <a:lstStyle/>
        <a:p>
          <a:r>
            <a:rPr lang="en-US" dirty="0" smtClean="0"/>
            <a:t>PML4E Cache*</a:t>
          </a:r>
          <a:endParaRPr lang="en-US" dirty="0"/>
        </a:p>
      </dgm:t>
    </dgm:pt>
    <dgm:pt modelId="{E61C5731-C4BA-094E-BDE5-899405253C25}" type="parTrans" cxnId="{3A0B2188-802B-7C42-95E4-4F8480C08D6B}">
      <dgm:prSet/>
      <dgm:spPr/>
      <dgm:t>
        <a:bodyPr/>
        <a:lstStyle/>
        <a:p>
          <a:endParaRPr lang="en-US"/>
        </a:p>
      </dgm:t>
    </dgm:pt>
    <dgm:pt modelId="{3CCF45BF-6A1A-D846-AC7C-4EFDE5477D42}" type="sibTrans" cxnId="{3A0B2188-802B-7C42-95E4-4F8480C08D6B}">
      <dgm:prSet/>
      <dgm:spPr/>
      <dgm:t>
        <a:bodyPr/>
        <a:lstStyle/>
        <a:p>
          <a:endParaRPr lang="en-US"/>
        </a:p>
      </dgm:t>
    </dgm:pt>
    <dgm:pt modelId="{FB79FE24-E0FE-8B4E-98A8-30111A36BAFB}" type="pres">
      <dgm:prSet presAssocID="{D5BB312D-165A-854C-AB36-F1BC0AC86E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28E252-1695-4B44-AD37-292FC4F7303F}" type="pres">
      <dgm:prSet presAssocID="{571ACB00-5CB9-434F-9956-62C37A734BD7}" presName="root1" presStyleCnt="0"/>
      <dgm:spPr/>
    </dgm:pt>
    <dgm:pt modelId="{A95DB4F7-79A9-9C46-B2CB-99EC1846EDD2}" type="pres">
      <dgm:prSet presAssocID="{571ACB00-5CB9-434F-9956-62C37A734BD7}" presName="LevelOneTextNode" presStyleLbl="node0" presStyleIdx="0" presStyleCnt="1" custLinFactNeighborX="-3846" custLinFactNeighborY="-153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ED643-1C62-A14A-8BF8-7CECBD0D7D16}" type="pres">
      <dgm:prSet presAssocID="{571ACB00-5CB9-434F-9956-62C37A734BD7}" presName="level2hierChild" presStyleCnt="0"/>
      <dgm:spPr/>
    </dgm:pt>
  </dgm:ptLst>
  <dgm:cxnLst>
    <dgm:cxn modelId="{96619EDF-020E-D448-8EC8-86A6ACDE57B6}" type="presOf" srcId="{571ACB00-5CB9-434F-9956-62C37A734BD7}" destId="{A95DB4F7-79A9-9C46-B2CB-99EC1846EDD2}" srcOrd="0" destOrd="0" presId="urn:microsoft.com/office/officeart/2005/8/layout/hierarchy2"/>
    <dgm:cxn modelId="{6FC3ABD3-6572-3C49-A51A-5CFE365BE1A2}" type="presOf" srcId="{D5BB312D-165A-854C-AB36-F1BC0AC86EFA}" destId="{FB79FE24-E0FE-8B4E-98A8-30111A36BAFB}" srcOrd="0" destOrd="0" presId="urn:microsoft.com/office/officeart/2005/8/layout/hierarchy2"/>
    <dgm:cxn modelId="{3A0B2188-802B-7C42-95E4-4F8480C08D6B}" srcId="{D5BB312D-165A-854C-AB36-F1BC0AC86EFA}" destId="{571ACB00-5CB9-434F-9956-62C37A734BD7}" srcOrd="0" destOrd="0" parTransId="{E61C5731-C4BA-094E-BDE5-899405253C25}" sibTransId="{3CCF45BF-6A1A-D846-AC7C-4EFDE5477D42}"/>
    <dgm:cxn modelId="{F8C35313-2347-7D49-8FB0-39D4EC4BAEAC}" type="presParOf" srcId="{FB79FE24-E0FE-8B4E-98A8-30111A36BAFB}" destId="{FB28E252-1695-4B44-AD37-292FC4F7303F}" srcOrd="0" destOrd="0" presId="urn:microsoft.com/office/officeart/2005/8/layout/hierarchy2"/>
    <dgm:cxn modelId="{D038E471-CA4C-3245-8E21-5EBEB9C6B47D}" type="presParOf" srcId="{FB28E252-1695-4B44-AD37-292FC4F7303F}" destId="{A95DB4F7-79A9-9C46-B2CB-99EC1846EDD2}" srcOrd="0" destOrd="0" presId="urn:microsoft.com/office/officeart/2005/8/layout/hierarchy2"/>
    <dgm:cxn modelId="{11F4DAF7-469A-7541-A0AA-8C4CED72DCC5}" type="presParOf" srcId="{FB28E252-1695-4B44-AD37-292FC4F7303F}" destId="{F27ED643-1C62-A14A-8BF8-7CECBD0D7D1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BB312D-165A-854C-AB36-F1BC0AC86EF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ACB00-5CB9-434F-9956-62C37A734BD7}">
      <dgm:prSet phldrT="[Text]"/>
      <dgm:spPr/>
      <dgm:t>
        <a:bodyPr/>
        <a:lstStyle/>
        <a:p>
          <a:r>
            <a:rPr lang="en-US" dirty="0" smtClean="0"/>
            <a:t>PDPTE Cache</a:t>
          </a:r>
          <a:endParaRPr lang="en-US" dirty="0"/>
        </a:p>
      </dgm:t>
    </dgm:pt>
    <dgm:pt modelId="{E61C5731-C4BA-094E-BDE5-899405253C25}" type="parTrans" cxnId="{3A0B2188-802B-7C42-95E4-4F8480C08D6B}">
      <dgm:prSet/>
      <dgm:spPr/>
      <dgm:t>
        <a:bodyPr/>
        <a:lstStyle/>
        <a:p>
          <a:endParaRPr lang="en-US"/>
        </a:p>
      </dgm:t>
    </dgm:pt>
    <dgm:pt modelId="{3CCF45BF-6A1A-D846-AC7C-4EFDE5477D42}" type="sibTrans" cxnId="{3A0B2188-802B-7C42-95E4-4F8480C08D6B}">
      <dgm:prSet/>
      <dgm:spPr/>
      <dgm:t>
        <a:bodyPr/>
        <a:lstStyle/>
        <a:p>
          <a:endParaRPr lang="en-US"/>
        </a:p>
      </dgm:t>
    </dgm:pt>
    <dgm:pt modelId="{FB79FE24-E0FE-8B4E-98A8-30111A36BAFB}" type="pres">
      <dgm:prSet presAssocID="{D5BB312D-165A-854C-AB36-F1BC0AC86E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28E252-1695-4B44-AD37-292FC4F7303F}" type="pres">
      <dgm:prSet presAssocID="{571ACB00-5CB9-434F-9956-62C37A734BD7}" presName="root1" presStyleCnt="0"/>
      <dgm:spPr/>
    </dgm:pt>
    <dgm:pt modelId="{A95DB4F7-79A9-9C46-B2CB-99EC1846EDD2}" type="pres">
      <dgm:prSet presAssocID="{571ACB00-5CB9-434F-9956-62C37A734BD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7ED643-1C62-A14A-8BF8-7CECBD0D7D16}" type="pres">
      <dgm:prSet presAssocID="{571ACB00-5CB9-434F-9956-62C37A734BD7}" presName="level2hierChild" presStyleCnt="0"/>
      <dgm:spPr/>
    </dgm:pt>
  </dgm:ptLst>
  <dgm:cxnLst>
    <dgm:cxn modelId="{41883FB9-21F8-804B-9A0D-310D810D1E3C}" type="presOf" srcId="{571ACB00-5CB9-434F-9956-62C37A734BD7}" destId="{A95DB4F7-79A9-9C46-B2CB-99EC1846EDD2}" srcOrd="0" destOrd="0" presId="urn:microsoft.com/office/officeart/2005/8/layout/hierarchy2"/>
    <dgm:cxn modelId="{3A0B2188-802B-7C42-95E4-4F8480C08D6B}" srcId="{D5BB312D-165A-854C-AB36-F1BC0AC86EFA}" destId="{571ACB00-5CB9-434F-9956-62C37A734BD7}" srcOrd="0" destOrd="0" parTransId="{E61C5731-C4BA-094E-BDE5-899405253C25}" sibTransId="{3CCF45BF-6A1A-D846-AC7C-4EFDE5477D42}"/>
    <dgm:cxn modelId="{6E816D31-C924-BC43-891E-F06635FD5428}" type="presOf" srcId="{D5BB312D-165A-854C-AB36-F1BC0AC86EFA}" destId="{FB79FE24-E0FE-8B4E-98A8-30111A36BAFB}" srcOrd="0" destOrd="0" presId="urn:microsoft.com/office/officeart/2005/8/layout/hierarchy2"/>
    <dgm:cxn modelId="{36F034BB-7E9F-2B44-869F-40061E0CC49D}" type="presParOf" srcId="{FB79FE24-E0FE-8B4E-98A8-30111A36BAFB}" destId="{FB28E252-1695-4B44-AD37-292FC4F7303F}" srcOrd="0" destOrd="0" presId="urn:microsoft.com/office/officeart/2005/8/layout/hierarchy2"/>
    <dgm:cxn modelId="{45E4DD04-F5ED-534B-89CE-C2733F1C8E7A}" type="presParOf" srcId="{FB28E252-1695-4B44-AD37-292FC4F7303F}" destId="{A95DB4F7-79A9-9C46-B2CB-99EC1846EDD2}" srcOrd="0" destOrd="0" presId="urn:microsoft.com/office/officeart/2005/8/layout/hierarchy2"/>
    <dgm:cxn modelId="{A0FB9301-3DBE-CC4C-A21C-082E97AEAC64}" type="presParOf" srcId="{FB28E252-1695-4B44-AD37-292FC4F7303F}" destId="{F27ED643-1C62-A14A-8BF8-7CECBD0D7D1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82140-2160-F14B-9566-158ED98B8ECE}">
      <dsp:nvSpPr>
        <dsp:cNvPr id="0" name=""/>
        <dsp:cNvSpPr/>
      </dsp:nvSpPr>
      <dsp:spPr>
        <a:xfrm>
          <a:off x="1215734" y="1910217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PML4</a:t>
          </a:r>
          <a:endParaRPr lang="en-US" sz="2600" kern="1200" dirty="0"/>
        </a:p>
      </dsp:txBody>
      <dsp:txXfrm>
        <a:off x="1229631" y="1924114"/>
        <a:ext cx="921154" cy="446680"/>
      </dsp:txXfrm>
    </dsp:sp>
    <dsp:sp modelId="{FFB2B72D-390A-944E-AFB3-805E96C8748B}">
      <dsp:nvSpPr>
        <dsp:cNvPr id="0" name=""/>
        <dsp:cNvSpPr/>
      </dsp:nvSpPr>
      <dsp:spPr>
        <a:xfrm rot="17350740">
          <a:off x="1776762" y="1591866"/>
          <a:ext cx="115542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55420" y="99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25586" y="1572923"/>
        <a:ext cx="57771" cy="57771"/>
      </dsp:txXfrm>
    </dsp:sp>
    <dsp:sp modelId="{323B92AF-D4B7-4B45-858D-F6B47DD9D23C}">
      <dsp:nvSpPr>
        <dsp:cNvPr id="0" name=""/>
        <dsp:cNvSpPr/>
      </dsp:nvSpPr>
      <dsp:spPr>
        <a:xfrm>
          <a:off x="2544261" y="818926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PDPT</a:t>
          </a:r>
          <a:endParaRPr lang="en-US" sz="2600" kern="1200" dirty="0"/>
        </a:p>
      </dsp:txBody>
      <dsp:txXfrm>
        <a:off x="2558158" y="832823"/>
        <a:ext cx="921154" cy="446680"/>
      </dsp:txXfrm>
    </dsp:sp>
    <dsp:sp modelId="{50A185C4-DB97-4F4A-AA61-5E32FCAD4AA6}">
      <dsp:nvSpPr>
        <dsp:cNvPr id="0" name=""/>
        <dsp:cNvSpPr/>
      </dsp:nvSpPr>
      <dsp:spPr>
        <a:xfrm rot="18289469">
          <a:off x="3350656" y="773398"/>
          <a:ext cx="6646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64687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6382" y="766723"/>
        <a:ext cx="33234" cy="33234"/>
      </dsp:txXfrm>
    </dsp:sp>
    <dsp:sp modelId="{EC8F92EA-2CCF-5547-A4C1-380B0386B829}">
      <dsp:nvSpPr>
        <dsp:cNvPr id="0" name=""/>
        <dsp:cNvSpPr/>
      </dsp:nvSpPr>
      <dsp:spPr>
        <a:xfrm>
          <a:off x="3872789" y="273281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PD</a:t>
          </a:r>
          <a:endParaRPr lang="en-US" sz="2600" kern="1200" dirty="0"/>
        </a:p>
      </dsp:txBody>
      <dsp:txXfrm>
        <a:off x="3886686" y="287178"/>
        <a:ext cx="921154" cy="446680"/>
      </dsp:txXfrm>
    </dsp:sp>
    <dsp:sp modelId="{8B984ED9-F08C-FA43-AD19-390052F68E0D}">
      <dsp:nvSpPr>
        <dsp:cNvPr id="0" name=""/>
        <dsp:cNvSpPr/>
      </dsp:nvSpPr>
      <dsp:spPr>
        <a:xfrm rot="19457599">
          <a:off x="4777801" y="364164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362420"/>
        <a:ext cx="23372" cy="23372"/>
      </dsp:txXfrm>
    </dsp:sp>
    <dsp:sp modelId="{BD117EE5-D957-4E4F-AAAB-3FFE30344668}">
      <dsp:nvSpPr>
        <dsp:cNvPr id="0" name=""/>
        <dsp:cNvSpPr/>
      </dsp:nvSpPr>
      <dsp:spPr>
        <a:xfrm>
          <a:off x="5201317" y="458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PT</a:t>
          </a:r>
          <a:endParaRPr lang="en-US" sz="2600" kern="1200" dirty="0"/>
        </a:p>
      </dsp:txBody>
      <dsp:txXfrm>
        <a:off x="5215214" y="14355"/>
        <a:ext cx="921154" cy="446680"/>
      </dsp:txXfrm>
    </dsp:sp>
    <dsp:sp modelId="{87E57772-F5C2-D24E-87AB-99779BB638C4}">
      <dsp:nvSpPr>
        <dsp:cNvPr id="0" name=""/>
        <dsp:cNvSpPr/>
      </dsp:nvSpPr>
      <dsp:spPr>
        <a:xfrm rot="2142401">
          <a:off x="4777801" y="636987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635243"/>
        <a:ext cx="23372" cy="23372"/>
      </dsp:txXfrm>
    </dsp:sp>
    <dsp:sp modelId="{E591367E-2482-EE44-9F82-1F536FEE6C70}">
      <dsp:nvSpPr>
        <dsp:cNvPr id="0" name=""/>
        <dsp:cNvSpPr/>
      </dsp:nvSpPr>
      <dsp:spPr>
        <a:xfrm>
          <a:off x="5201317" y="546104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PT</a:t>
          </a:r>
          <a:endParaRPr lang="en-US" sz="2600" kern="1200" dirty="0"/>
        </a:p>
      </dsp:txBody>
      <dsp:txXfrm>
        <a:off x="5215214" y="560001"/>
        <a:ext cx="921154" cy="446680"/>
      </dsp:txXfrm>
    </dsp:sp>
    <dsp:sp modelId="{9B80F69A-A901-484B-BB53-8953C5B7F4C0}">
      <dsp:nvSpPr>
        <dsp:cNvPr id="0" name=""/>
        <dsp:cNvSpPr/>
      </dsp:nvSpPr>
      <dsp:spPr>
        <a:xfrm rot="3310531">
          <a:off x="3350656" y="1319043"/>
          <a:ext cx="6646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64687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6382" y="1312369"/>
        <a:ext cx="33234" cy="33234"/>
      </dsp:txXfrm>
    </dsp:sp>
    <dsp:sp modelId="{47D0BE07-15B7-9B4D-9AC4-7C277BF5FE6A}">
      <dsp:nvSpPr>
        <dsp:cNvPr id="0" name=""/>
        <dsp:cNvSpPr/>
      </dsp:nvSpPr>
      <dsp:spPr>
        <a:xfrm>
          <a:off x="3872789" y="1364572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PD</a:t>
          </a:r>
          <a:endParaRPr lang="en-US" sz="2600" kern="1200" dirty="0"/>
        </a:p>
      </dsp:txBody>
      <dsp:txXfrm>
        <a:off x="3886686" y="1378469"/>
        <a:ext cx="921154" cy="446680"/>
      </dsp:txXfrm>
    </dsp:sp>
    <dsp:sp modelId="{D53D0402-5E48-F141-B97E-21A5C829C414}">
      <dsp:nvSpPr>
        <dsp:cNvPr id="0" name=""/>
        <dsp:cNvSpPr/>
      </dsp:nvSpPr>
      <dsp:spPr>
        <a:xfrm rot="19457599">
          <a:off x="4777801" y="1455455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1453711"/>
        <a:ext cx="23372" cy="23372"/>
      </dsp:txXfrm>
    </dsp:sp>
    <dsp:sp modelId="{D543852B-1DA3-BC47-80BB-FE7D627F4EFC}">
      <dsp:nvSpPr>
        <dsp:cNvPr id="0" name=""/>
        <dsp:cNvSpPr/>
      </dsp:nvSpPr>
      <dsp:spPr>
        <a:xfrm>
          <a:off x="5201317" y="1091749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PT</a:t>
          </a:r>
          <a:endParaRPr lang="en-US" sz="2600" kern="1200" dirty="0"/>
        </a:p>
      </dsp:txBody>
      <dsp:txXfrm>
        <a:off x="5215214" y="1105646"/>
        <a:ext cx="921154" cy="446680"/>
      </dsp:txXfrm>
    </dsp:sp>
    <dsp:sp modelId="{8BC2F485-BAB2-2844-8FF1-ADF32884CF4D}">
      <dsp:nvSpPr>
        <dsp:cNvPr id="0" name=""/>
        <dsp:cNvSpPr/>
      </dsp:nvSpPr>
      <dsp:spPr>
        <a:xfrm rot="2142401">
          <a:off x="4777801" y="1728277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1726534"/>
        <a:ext cx="23372" cy="23372"/>
      </dsp:txXfrm>
    </dsp:sp>
    <dsp:sp modelId="{CFEE40A1-66C6-F845-A068-9E89C62A3DA0}">
      <dsp:nvSpPr>
        <dsp:cNvPr id="0" name=""/>
        <dsp:cNvSpPr/>
      </dsp:nvSpPr>
      <dsp:spPr>
        <a:xfrm>
          <a:off x="5201317" y="1637394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PT</a:t>
          </a:r>
          <a:endParaRPr lang="en-US" sz="2600" kern="1200" dirty="0"/>
        </a:p>
      </dsp:txBody>
      <dsp:txXfrm>
        <a:off x="5215214" y="1651291"/>
        <a:ext cx="921154" cy="446680"/>
      </dsp:txXfrm>
    </dsp:sp>
    <dsp:sp modelId="{8E1F7B2B-94A3-F248-96AE-F64A907FA8A2}">
      <dsp:nvSpPr>
        <dsp:cNvPr id="0" name=""/>
        <dsp:cNvSpPr/>
      </dsp:nvSpPr>
      <dsp:spPr>
        <a:xfrm rot="4249260">
          <a:off x="1776762" y="2683157"/>
          <a:ext cx="115542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55420" y="99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25586" y="2664214"/>
        <a:ext cx="57771" cy="57771"/>
      </dsp:txXfrm>
    </dsp:sp>
    <dsp:sp modelId="{0833AAE1-BB8A-724B-8661-71F16E02D454}">
      <dsp:nvSpPr>
        <dsp:cNvPr id="0" name=""/>
        <dsp:cNvSpPr/>
      </dsp:nvSpPr>
      <dsp:spPr>
        <a:xfrm>
          <a:off x="2544261" y="3001508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PDPT</a:t>
          </a:r>
          <a:endParaRPr lang="en-US" sz="2600" kern="1200" dirty="0"/>
        </a:p>
      </dsp:txBody>
      <dsp:txXfrm>
        <a:off x="2558158" y="3015405"/>
        <a:ext cx="921154" cy="446680"/>
      </dsp:txXfrm>
    </dsp:sp>
    <dsp:sp modelId="{B75E5A35-0BFF-FB40-82A2-C68D1C7FD2A4}">
      <dsp:nvSpPr>
        <dsp:cNvPr id="0" name=""/>
        <dsp:cNvSpPr/>
      </dsp:nvSpPr>
      <dsp:spPr>
        <a:xfrm rot="18289469">
          <a:off x="3350656" y="2955979"/>
          <a:ext cx="6646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64687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6382" y="2949305"/>
        <a:ext cx="33234" cy="33234"/>
      </dsp:txXfrm>
    </dsp:sp>
    <dsp:sp modelId="{4642CA82-5CFF-2F4C-B37B-6522C2CB3F8E}">
      <dsp:nvSpPr>
        <dsp:cNvPr id="0" name=""/>
        <dsp:cNvSpPr/>
      </dsp:nvSpPr>
      <dsp:spPr>
        <a:xfrm>
          <a:off x="3872789" y="2455862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PD</a:t>
          </a:r>
          <a:endParaRPr lang="en-US" sz="2600" kern="1200" dirty="0"/>
        </a:p>
      </dsp:txBody>
      <dsp:txXfrm>
        <a:off x="3886686" y="2469759"/>
        <a:ext cx="921154" cy="446680"/>
      </dsp:txXfrm>
    </dsp:sp>
    <dsp:sp modelId="{390BC5B4-E531-4B43-A14A-C76B4A6AC790}">
      <dsp:nvSpPr>
        <dsp:cNvPr id="0" name=""/>
        <dsp:cNvSpPr/>
      </dsp:nvSpPr>
      <dsp:spPr>
        <a:xfrm rot="19457599">
          <a:off x="4777801" y="2546745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2545002"/>
        <a:ext cx="23372" cy="23372"/>
      </dsp:txXfrm>
    </dsp:sp>
    <dsp:sp modelId="{0CF5A629-5209-4A4C-BBB2-85D2575E0DBC}">
      <dsp:nvSpPr>
        <dsp:cNvPr id="0" name=""/>
        <dsp:cNvSpPr/>
      </dsp:nvSpPr>
      <dsp:spPr>
        <a:xfrm>
          <a:off x="5201317" y="2183040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PT</a:t>
          </a:r>
          <a:endParaRPr lang="en-US" sz="2600" kern="1200" dirty="0"/>
        </a:p>
      </dsp:txBody>
      <dsp:txXfrm>
        <a:off x="5215214" y="2196937"/>
        <a:ext cx="921154" cy="446680"/>
      </dsp:txXfrm>
    </dsp:sp>
    <dsp:sp modelId="{42E730BB-4ACD-C24D-A2A4-B0039EEC8305}">
      <dsp:nvSpPr>
        <dsp:cNvPr id="0" name=""/>
        <dsp:cNvSpPr/>
      </dsp:nvSpPr>
      <dsp:spPr>
        <a:xfrm rot="2142401">
          <a:off x="4777801" y="2819568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2817824"/>
        <a:ext cx="23372" cy="23372"/>
      </dsp:txXfrm>
    </dsp:sp>
    <dsp:sp modelId="{2D9E95FF-E059-F74B-A6F8-C691CE8EF28C}">
      <dsp:nvSpPr>
        <dsp:cNvPr id="0" name=""/>
        <dsp:cNvSpPr/>
      </dsp:nvSpPr>
      <dsp:spPr>
        <a:xfrm>
          <a:off x="5201317" y="2728685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PT</a:t>
          </a:r>
          <a:endParaRPr lang="en-US" sz="2600" kern="1200" dirty="0"/>
        </a:p>
      </dsp:txBody>
      <dsp:txXfrm>
        <a:off x="5215214" y="2742582"/>
        <a:ext cx="921154" cy="446680"/>
      </dsp:txXfrm>
    </dsp:sp>
    <dsp:sp modelId="{39A31F3D-E984-7145-9042-08B6ABF27481}">
      <dsp:nvSpPr>
        <dsp:cNvPr id="0" name=""/>
        <dsp:cNvSpPr/>
      </dsp:nvSpPr>
      <dsp:spPr>
        <a:xfrm rot="3310531">
          <a:off x="3350656" y="3501625"/>
          <a:ext cx="6646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64687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6382" y="3494950"/>
        <a:ext cx="33234" cy="33234"/>
      </dsp:txXfrm>
    </dsp:sp>
    <dsp:sp modelId="{B829DC47-8994-1941-AF32-AD4A21FB7103}">
      <dsp:nvSpPr>
        <dsp:cNvPr id="0" name=""/>
        <dsp:cNvSpPr/>
      </dsp:nvSpPr>
      <dsp:spPr>
        <a:xfrm>
          <a:off x="3872789" y="3547153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PD</a:t>
          </a:r>
          <a:endParaRPr lang="en-US" sz="2600" kern="1200" dirty="0"/>
        </a:p>
      </dsp:txBody>
      <dsp:txXfrm>
        <a:off x="3886686" y="3561050"/>
        <a:ext cx="921154" cy="446680"/>
      </dsp:txXfrm>
    </dsp:sp>
    <dsp:sp modelId="{D78C5635-EF59-8549-BF74-ECB94BCF705E}">
      <dsp:nvSpPr>
        <dsp:cNvPr id="0" name=""/>
        <dsp:cNvSpPr/>
      </dsp:nvSpPr>
      <dsp:spPr>
        <a:xfrm rot="19457599">
          <a:off x="4777801" y="3638036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3636292"/>
        <a:ext cx="23372" cy="23372"/>
      </dsp:txXfrm>
    </dsp:sp>
    <dsp:sp modelId="{4CCF70B7-AC41-D443-BC00-F6D4172563E5}">
      <dsp:nvSpPr>
        <dsp:cNvPr id="0" name=""/>
        <dsp:cNvSpPr/>
      </dsp:nvSpPr>
      <dsp:spPr>
        <a:xfrm>
          <a:off x="5201317" y="3274330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PT</a:t>
          </a:r>
          <a:endParaRPr lang="en-US" sz="2600" kern="1200" dirty="0"/>
        </a:p>
      </dsp:txBody>
      <dsp:txXfrm>
        <a:off x="5215214" y="3288227"/>
        <a:ext cx="921154" cy="446680"/>
      </dsp:txXfrm>
    </dsp:sp>
    <dsp:sp modelId="{9DFD25B8-5915-2445-82DE-8D994DEB7426}">
      <dsp:nvSpPr>
        <dsp:cNvPr id="0" name=""/>
        <dsp:cNvSpPr/>
      </dsp:nvSpPr>
      <dsp:spPr>
        <a:xfrm rot="2142401">
          <a:off x="4777801" y="3910859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3909115"/>
        <a:ext cx="23372" cy="23372"/>
      </dsp:txXfrm>
    </dsp:sp>
    <dsp:sp modelId="{F2C60090-37DF-F345-8C62-5DEF7B6AD530}">
      <dsp:nvSpPr>
        <dsp:cNvPr id="0" name=""/>
        <dsp:cNvSpPr/>
      </dsp:nvSpPr>
      <dsp:spPr>
        <a:xfrm>
          <a:off x="5201317" y="3819976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PT</a:t>
          </a:r>
          <a:endParaRPr lang="en-US" sz="2600" kern="1200" dirty="0"/>
        </a:p>
      </dsp:txBody>
      <dsp:txXfrm>
        <a:off x="5215214" y="3833873"/>
        <a:ext cx="921154" cy="4466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B4F7-79A9-9C46-B2CB-99EC1846EDD2}">
      <dsp:nvSpPr>
        <dsp:cNvPr id="0" name=""/>
        <dsp:cNvSpPr/>
      </dsp:nvSpPr>
      <dsp:spPr>
        <a:xfrm>
          <a:off x="138545" y="0"/>
          <a:ext cx="1500908" cy="750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PDE Cache</a:t>
          </a:r>
          <a:endParaRPr lang="en-US" sz="2400" kern="1200" dirty="0"/>
        </a:p>
      </dsp:txBody>
      <dsp:txXfrm>
        <a:off x="160525" y="21980"/>
        <a:ext cx="1456948" cy="7064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82140-2160-F14B-9566-158ED98B8ECE}">
      <dsp:nvSpPr>
        <dsp:cNvPr id="0" name=""/>
        <dsp:cNvSpPr/>
      </dsp:nvSpPr>
      <dsp:spPr>
        <a:xfrm>
          <a:off x="1215734" y="1910217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PML4</a:t>
          </a:r>
          <a:endParaRPr lang="en-US" sz="1500" kern="1200" dirty="0"/>
        </a:p>
      </dsp:txBody>
      <dsp:txXfrm>
        <a:off x="1229631" y="1924114"/>
        <a:ext cx="921154" cy="446680"/>
      </dsp:txXfrm>
    </dsp:sp>
    <dsp:sp modelId="{FFB2B72D-390A-944E-AFB3-805E96C8748B}">
      <dsp:nvSpPr>
        <dsp:cNvPr id="0" name=""/>
        <dsp:cNvSpPr/>
      </dsp:nvSpPr>
      <dsp:spPr>
        <a:xfrm rot="17350740">
          <a:off x="1776762" y="1591866"/>
          <a:ext cx="115542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55420" y="99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25586" y="1572923"/>
        <a:ext cx="57771" cy="57771"/>
      </dsp:txXfrm>
    </dsp:sp>
    <dsp:sp modelId="{323B92AF-D4B7-4B45-858D-F6B47DD9D23C}">
      <dsp:nvSpPr>
        <dsp:cNvPr id="0" name=""/>
        <dsp:cNvSpPr/>
      </dsp:nvSpPr>
      <dsp:spPr>
        <a:xfrm>
          <a:off x="2544261" y="818926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PDPT</a:t>
          </a:r>
          <a:endParaRPr lang="en-US" sz="1500" kern="1200" dirty="0"/>
        </a:p>
      </dsp:txBody>
      <dsp:txXfrm>
        <a:off x="2558158" y="832823"/>
        <a:ext cx="921154" cy="446680"/>
      </dsp:txXfrm>
    </dsp:sp>
    <dsp:sp modelId="{50A185C4-DB97-4F4A-AA61-5E32FCAD4AA6}">
      <dsp:nvSpPr>
        <dsp:cNvPr id="0" name=""/>
        <dsp:cNvSpPr/>
      </dsp:nvSpPr>
      <dsp:spPr>
        <a:xfrm rot="18289469">
          <a:off x="3350656" y="773398"/>
          <a:ext cx="6646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64687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6382" y="766723"/>
        <a:ext cx="33234" cy="33234"/>
      </dsp:txXfrm>
    </dsp:sp>
    <dsp:sp modelId="{EC8F92EA-2CCF-5547-A4C1-380B0386B829}">
      <dsp:nvSpPr>
        <dsp:cNvPr id="0" name=""/>
        <dsp:cNvSpPr/>
      </dsp:nvSpPr>
      <dsp:spPr>
        <a:xfrm>
          <a:off x="3872789" y="273281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PD</a:t>
          </a:r>
          <a:endParaRPr lang="en-US" sz="1500" kern="1200" dirty="0"/>
        </a:p>
      </dsp:txBody>
      <dsp:txXfrm>
        <a:off x="3886686" y="287178"/>
        <a:ext cx="921154" cy="446680"/>
      </dsp:txXfrm>
    </dsp:sp>
    <dsp:sp modelId="{8B984ED9-F08C-FA43-AD19-390052F68E0D}">
      <dsp:nvSpPr>
        <dsp:cNvPr id="0" name=""/>
        <dsp:cNvSpPr/>
      </dsp:nvSpPr>
      <dsp:spPr>
        <a:xfrm rot="19457599">
          <a:off x="4777801" y="364164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362420"/>
        <a:ext cx="23372" cy="23372"/>
      </dsp:txXfrm>
    </dsp:sp>
    <dsp:sp modelId="{BD117EE5-D957-4E4F-AAAB-3FFE30344668}">
      <dsp:nvSpPr>
        <dsp:cNvPr id="0" name=""/>
        <dsp:cNvSpPr/>
      </dsp:nvSpPr>
      <dsp:spPr>
        <a:xfrm>
          <a:off x="5201317" y="458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PT</a:t>
          </a:r>
          <a:endParaRPr lang="en-US" sz="1500" kern="1200" dirty="0"/>
        </a:p>
      </dsp:txBody>
      <dsp:txXfrm>
        <a:off x="5215214" y="14355"/>
        <a:ext cx="921154" cy="446680"/>
      </dsp:txXfrm>
    </dsp:sp>
    <dsp:sp modelId="{87E57772-F5C2-D24E-87AB-99779BB638C4}">
      <dsp:nvSpPr>
        <dsp:cNvPr id="0" name=""/>
        <dsp:cNvSpPr/>
      </dsp:nvSpPr>
      <dsp:spPr>
        <a:xfrm rot="2142401">
          <a:off x="4777801" y="636987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635243"/>
        <a:ext cx="23372" cy="23372"/>
      </dsp:txXfrm>
    </dsp:sp>
    <dsp:sp modelId="{E591367E-2482-EE44-9F82-1F536FEE6C70}">
      <dsp:nvSpPr>
        <dsp:cNvPr id="0" name=""/>
        <dsp:cNvSpPr/>
      </dsp:nvSpPr>
      <dsp:spPr>
        <a:xfrm>
          <a:off x="5201317" y="546104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PT</a:t>
          </a:r>
          <a:endParaRPr lang="en-US" sz="1500" kern="1200" dirty="0"/>
        </a:p>
      </dsp:txBody>
      <dsp:txXfrm>
        <a:off x="5215214" y="560001"/>
        <a:ext cx="921154" cy="446680"/>
      </dsp:txXfrm>
    </dsp:sp>
    <dsp:sp modelId="{9B80F69A-A901-484B-BB53-8953C5B7F4C0}">
      <dsp:nvSpPr>
        <dsp:cNvPr id="0" name=""/>
        <dsp:cNvSpPr/>
      </dsp:nvSpPr>
      <dsp:spPr>
        <a:xfrm rot="3310531">
          <a:off x="3350656" y="1319043"/>
          <a:ext cx="6646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64687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6382" y="1312369"/>
        <a:ext cx="33234" cy="33234"/>
      </dsp:txXfrm>
    </dsp:sp>
    <dsp:sp modelId="{47D0BE07-15B7-9B4D-9AC4-7C277BF5FE6A}">
      <dsp:nvSpPr>
        <dsp:cNvPr id="0" name=""/>
        <dsp:cNvSpPr/>
      </dsp:nvSpPr>
      <dsp:spPr>
        <a:xfrm>
          <a:off x="3872789" y="1364572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PD</a:t>
          </a:r>
          <a:endParaRPr lang="en-US" sz="1500" kern="1200" dirty="0"/>
        </a:p>
      </dsp:txBody>
      <dsp:txXfrm>
        <a:off x="3886686" y="1378469"/>
        <a:ext cx="921154" cy="446680"/>
      </dsp:txXfrm>
    </dsp:sp>
    <dsp:sp modelId="{D53D0402-5E48-F141-B97E-21A5C829C414}">
      <dsp:nvSpPr>
        <dsp:cNvPr id="0" name=""/>
        <dsp:cNvSpPr/>
      </dsp:nvSpPr>
      <dsp:spPr>
        <a:xfrm rot="19457599">
          <a:off x="4777801" y="1455455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1453711"/>
        <a:ext cx="23372" cy="23372"/>
      </dsp:txXfrm>
    </dsp:sp>
    <dsp:sp modelId="{D543852B-1DA3-BC47-80BB-FE7D627F4EFC}">
      <dsp:nvSpPr>
        <dsp:cNvPr id="0" name=""/>
        <dsp:cNvSpPr/>
      </dsp:nvSpPr>
      <dsp:spPr>
        <a:xfrm>
          <a:off x="5201317" y="1091749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PT</a:t>
          </a:r>
          <a:endParaRPr lang="en-US" sz="1500" kern="1200" dirty="0"/>
        </a:p>
      </dsp:txBody>
      <dsp:txXfrm>
        <a:off x="5215214" y="1105646"/>
        <a:ext cx="921154" cy="446680"/>
      </dsp:txXfrm>
    </dsp:sp>
    <dsp:sp modelId="{8BC2F485-BAB2-2844-8FF1-ADF32884CF4D}">
      <dsp:nvSpPr>
        <dsp:cNvPr id="0" name=""/>
        <dsp:cNvSpPr/>
      </dsp:nvSpPr>
      <dsp:spPr>
        <a:xfrm rot="2142401">
          <a:off x="4777801" y="1728277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1726534"/>
        <a:ext cx="23372" cy="23372"/>
      </dsp:txXfrm>
    </dsp:sp>
    <dsp:sp modelId="{CFEE40A1-66C6-F845-A068-9E89C62A3DA0}">
      <dsp:nvSpPr>
        <dsp:cNvPr id="0" name=""/>
        <dsp:cNvSpPr/>
      </dsp:nvSpPr>
      <dsp:spPr>
        <a:xfrm>
          <a:off x="5201317" y="1637394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PT</a:t>
          </a:r>
          <a:endParaRPr lang="en-US" sz="1500" kern="1200" dirty="0"/>
        </a:p>
      </dsp:txBody>
      <dsp:txXfrm>
        <a:off x="5215214" y="1651291"/>
        <a:ext cx="921154" cy="446680"/>
      </dsp:txXfrm>
    </dsp:sp>
    <dsp:sp modelId="{8E1F7B2B-94A3-F248-96AE-F64A907FA8A2}">
      <dsp:nvSpPr>
        <dsp:cNvPr id="0" name=""/>
        <dsp:cNvSpPr/>
      </dsp:nvSpPr>
      <dsp:spPr>
        <a:xfrm rot="4249260">
          <a:off x="1776762" y="2683157"/>
          <a:ext cx="115542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55420" y="99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25586" y="2664214"/>
        <a:ext cx="57771" cy="57771"/>
      </dsp:txXfrm>
    </dsp:sp>
    <dsp:sp modelId="{0833AAE1-BB8A-724B-8661-71F16E02D454}">
      <dsp:nvSpPr>
        <dsp:cNvPr id="0" name=""/>
        <dsp:cNvSpPr/>
      </dsp:nvSpPr>
      <dsp:spPr>
        <a:xfrm>
          <a:off x="2544261" y="3001508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PDPT</a:t>
          </a:r>
          <a:endParaRPr lang="en-US" sz="1500" kern="1200" dirty="0"/>
        </a:p>
      </dsp:txBody>
      <dsp:txXfrm>
        <a:off x="2558158" y="3015405"/>
        <a:ext cx="921154" cy="446680"/>
      </dsp:txXfrm>
    </dsp:sp>
    <dsp:sp modelId="{B75E5A35-0BFF-FB40-82A2-C68D1C7FD2A4}">
      <dsp:nvSpPr>
        <dsp:cNvPr id="0" name=""/>
        <dsp:cNvSpPr/>
      </dsp:nvSpPr>
      <dsp:spPr>
        <a:xfrm rot="18289469">
          <a:off x="3350656" y="2955979"/>
          <a:ext cx="6646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64687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6382" y="2949305"/>
        <a:ext cx="33234" cy="33234"/>
      </dsp:txXfrm>
    </dsp:sp>
    <dsp:sp modelId="{4642CA82-5CFF-2F4C-B37B-6522C2CB3F8E}">
      <dsp:nvSpPr>
        <dsp:cNvPr id="0" name=""/>
        <dsp:cNvSpPr/>
      </dsp:nvSpPr>
      <dsp:spPr>
        <a:xfrm>
          <a:off x="3872789" y="2455862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PD</a:t>
          </a:r>
          <a:endParaRPr lang="en-US" sz="1500" kern="1200" dirty="0"/>
        </a:p>
      </dsp:txBody>
      <dsp:txXfrm>
        <a:off x="3886686" y="2469759"/>
        <a:ext cx="921154" cy="446680"/>
      </dsp:txXfrm>
    </dsp:sp>
    <dsp:sp modelId="{390BC5B4-E531-4B43-A14A-C76B4A6AC790}">
      <dsp:nvSpPr>
        <dsp:cNvPr id="0" name=""/>
        <dsp:cNvSpPr/>
      </dsp:nvSpPr>
      <dsp:spPr>
        <a:xfrm rot="19457599">
          <a:off x="4777801" y="2546745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2545002"/>
        <a:ext cx="23372" cy="23372"/>
      </dsp:txXfrm>
    </dsp:sp>
    <dsp:sp modelId="{0CF5A629-5209-4A4C-BBB2-85D2575E0DBC}">
      <dsp:nvSpPr>
        <dsp:cNvPr id="0" name=""/>
        <dsp:cNvSpPr/>
      </dsp:nvSpPr>
      <dsp:spPr>
        <a:xfrm>
          <a:off x="5201317" y="2183040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PT</a:t>
          </a:r>
          <a:endParaRPr lang="en-US" sz="1500" kern="1200" dirty="0"/>
        </a:p>
      </dsp:txBody>
      <dsp:txXfrm>
        <a:off x="5215214" y="2196937"/>
        <a:ext cx="921154" cy="446680"/>
      </dsp:txXfrm>
    </dsp:sp>
    <dsp:sp modelId="{42E730BB-4ACD-C24D-A2A4-B0039EEC8305}">
      <dsp:nvSpPr>
        <dsp:cNvPr id="0" name=""/>
        <dsp:cNvSpPr/>
      </dsp:nvSpPr>
      <dsp:spPr>
        <a:xfrm rot="2142401">
          <a:off x="4777801" y="2819568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2817824"/>
        <a:ext cx="23372" cy="23372"/>
      </dsp:txXfrm>
    </dsp:sp>
    <dsp:sp modelId="{2D9E95FF-E059-F74B-A6F8-C691CE8EF28C}">
      <dsp:nvSpPr>
        <dsp:cNvPr id="0" name=""/>
        <dsp:cNvSpPr/>
      </dsp:nvSpPr>
      <dsp:spPr>
        <a:xfrm>
          <a:off x="5201317" y="2728685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PT</a:t>
          </a:r>
          <a:endParaRPr lang="en-US" sz="1500" kern="1200" dirty="0"/>
        </a:p>
      </dsp:txBody>
      <dsp:txXfrm>
        <a:off x="5215214" y="2742582"/>
        <a:ext cx="921154" cy="446680"/>
      </dsp:txXfrm>
    </dsp:sp>
    <dsp:sp modelId="{39A31F3D-E984-7145-9042-08B6ABF27481}">
      <dsp:nvSpPr>
        <dsp:cNvPr id="0" name=""/>
        <dsp:cNvSpPr/>
      </dsp:nvSpPr>
      <dsp:spPr>
        <a:xfrm rot="3310531">
          <a:off x="3350656" y="3501625"/>
          <a:ext cx="66468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64687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6382" y="3494950"/>
        <a:ext cx="33234" cy="33234"/>
      </dsp:txXfrm>
    </dsp:sp>
    <dsp:sp modelId="{B829DC47-8994-1941-AF32-AD4A21FB7103}">
      <dsp:nvSpPr>
        <dsp:cNvPr id="0" name=""/>
        <dsp:cNvSpPr/>
      </dsp:nvSpPr>
      <dsp:spPr>
        <a:xfrm>
          <a:off x="3872789" y="3547153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PD</a:t>
          </a:r>
          <a:endParaRPr lang="en-US" sz="1500" kern="1200" dirty="0"/>
        </a:p>
      </dsp:txBody>
      <dsp:txXfrm>
        <a:off x="3886686" y="3561050"/>
        <a:ext cx="921154" cy="446680"/>
      </dsp:txXfrm>
    </dsp:sp>
    <dsp:sp modelId="{D78C5635-EF59-8549-BF74-ECB94BCF705E}">
      <dsp:nvSpPr>
        <dsp:cNvPr id="0" name=""/>
        <dsp:cNvSpPr/>
      </dsp:nvSpPr>
      <dsp:spPr>
        <a:xfrm rot="19457599">
          <a:off x="4777801" y="3638036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3636292"/>
        <a:ext cx="23372" cy="23372"/>
      </dsp:txXfrm>
    </dsp:sp>
    <dsp:sp modelId="{4CCF70B7-AC41-D443-BC00-F6D4172563E5}">
      <dsp:nvSpPr>
        <dsp:cNvPr id="0" name=""/>
        <dsp:cNvSpPr/>
      </dsp:nvSpPr>
      <dsp:spPr>
        <a:xfrm>
          <a:off x="5201317" y="3274330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PT</a:t>
          </a:r>
          <a:endParaRPr lang="en-US" sz="1500" kern="1200" dirty="0"/>
        </a:p>
      </dsp:txBody>
      <dsp:txXfrm>
        <a:off x="5215214" y="3288227"/>
        <a:ext cx="921154" cy="446680"/>
      </dsp:txXfrm>
    </dsp:sp>
    <dsp:sp modelId="{9DFD25B8-5915-2445-82DE-8D994DEB7426}">
      <dsp:nvSpPr>
        <dsp:cNvPr id="0" name=""/>
        <dsp:cNvSpPr/>
      </dsp:nvSpPr>
      <dsp:spPr>
        <a:xfrm rot="2142401">
          <a:off x="4777801" y="3910859"/>
          <a:ext cx="4674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453" y="99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9841" y="3909115"/>
        <a:ext cx="23372" cy="23372"/>
      </dsp:txXfrm>
    </dsp:sp>
    <dsp:sp modelId="{F2C60090-37DF-F345-8C62-5DEF7B6AD530}">
      <dsp:nvSpPr>
        <dsp:cNvPr id="0" name=""/>
        <dsp:cNvSpPr/>
      </dsp:nvSpPr>
      <dsp:spPr>
        <a:xfrm>
          <a:off x="5201317" y="3819976"/>
          <a:ext cx="948948" cy="474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EPT PT</a:t>
          </a:r>
          <a:endParaRPr lang="en-US" sz="1500" kern="1200" dirty="0"/>
        </a:p>
      </dsp:txBody>
      <dsp:txXfrm>
        <a:off x="5215214" y="3833873"/>
        <a:ext cx="921154" cy="446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82140-2160-F14B-9566-158ED98B8ECE}">
      <dsp:nvSpPr>
        <dsp:cNvPr id="0" name=""/>
        <dsp:cNvSpPr/>
      </dsp:nvSpPr>
      <dsp:spPr>
        <a:xfrm>
          <a:off x="868637" y="908652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EPT PML4</a:t>
          </a:r>
          <a:endParaRPr lang="en-US" sz="1700" kern="1200" dirty="0"/>
        </a:p>
      </dsp:txBody>
      <dsp:txXfrm>
        <a:off x="884055" y="924070"/>
        <a:ext cx="1022010" cy="495587"/>
      </dsp:txXfrm>
    </dsp:sp>
    <dsp:sp modelId="{FFB2B72D-390A-944E-AFB3-805E96C8748B}">
      <dsp:nvSpPr>
        <dsp:cNvPr id="0" name=""/>
        <dsp:cNvSpPr/>
      </dsp:nvSpPr>
      <dsp:spPr>
        <a:xfrm rot="18289469">
          <a:off x="1763321" y="848955"/>
          <a:ext cx="7374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3746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13616" y="850734"/>
        <a:ext cx="36873" cy="36873"/>
      </dsp:txXfrm>
    </dsp:sp>
    <dsp:sp modelId="{323B92AF-D4B7-4B45-858D-F6B47DD9D23C}">
      <dsp:nvSpPr>
        <dsp:cNvPr id="0" name=""/>
        <dsp:cNvSpPr/>
      </dsp:nvSpPr>
      <dsp:spPr>
        <a:xfrm>
          <a:off x="2342622" y="303265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EPT PDPT</a:t>
          </a:r>
          <a:endParaRPr lang="en-US" sz="1700" kern="1200" dirty="0"/>
        </a:p>
      </dsp:txBody>
      <dsp:txXfrm>
        <a:off x="2358040" y="318683"/>
        <a:ext cx="1022010" cy="495587"/>
      </dsp:txXfrm>
    </dsp:sp>
    <dsp:sp modelId="{50A185C4-DB97-4F4A-AA61-5E32FCAD4AA6}">
      <dsp:nvSpPr>
        <dsp:cNvPr id="0" name=""/>
        <dsp:cNvSpPr/>
      </dsp:nvSpPr>
      <dsp:spPr>
        <a:xfrm rot="19457599">
          <a:off x="3346721" y="394915"/>
          <a:ext cx="5186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18633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3072" y="402164"/>
        <a:ext cx="25931" cy="25931"/>
      </dsp:txXfrm>
    </dsp:sp>
    <dsp:sp modelId="{EC8F92EA-2CCF-5547-A4C1-380B0386B829}">
      <dsp:nvSpPr>
        <dsp:cNvPr id="0" name=""/>
        <dsp:cNvSpPr/>
      </dsp:nvSpPr>
      <dsp:spPr>
        <a:xfrm>
          <a:off x="3816607" y="572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EPT PD</a:t>
          </a:r>
          <a:endParaRPr lang="en-US" sz="1700" kern="1200" dirty="0"/>
        </a:p>
      </dsp:txBody>
      <dsp:txXfrm>
        <a:off x="3832025" y="15990"/>
        <a:ext cx="1022010" cy="495587"/>
      </dsp:txXfrm>
    </dsp:sp>
    <dsp:sp modelId="{9B80F69A-A901-484B-BB53-8953C5B7F4C0}">
      <dsp:nvSpPr>
        <dsp:cNvPr id="0" name=""/>
        <dsp:cNvSpPr/>
      </dsp:nvSpPr>
      <dsp:spPr>
        <a:xfrm rot="2142401">
          <a:off x="3346721" y="697609"/>
          <a:ext cx="5186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18633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3072" y="704858"/>
        <a:ext cx="25931" cy="25931"/>
      </dsp:txXfrm>
    </dsp:sp>
    <dsp:sp modelId="{47D0BE07-15B7-9B4D-9AC4-7C277BF5FE6A}">
      <dsp:nvSpPr>
        <dsp:cNvPr id="0" name=""/>
        <dsp:cNvSpPr/>
      </dsp:nvSpPr>
      <dsp:spPr>
        <a:xfrm>
          <a:off x="3816607" y="605958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EPT PD</a:t>
          </a:r>
          <a:endParaRPr lang="en-US" sz="1700" kern="1200" dirty="0"/>
        </a:p>
      </dsp:txBody>
      <dsp:txXfrm>
        <a:off x="3832025" y="621376"/>
        <a:ext cx="1022010" cy="495587"/>
      </dsp:txXfrm>
    </dsp:sp>
    <dsp:sp modelId="{8E1F7B2B-94A3-F248-96AE-F64A907FA8A2}">
      <dsp:nvSpPr>
        <dsp:cNvPr id="0" name=""/>
        <dsp:cNvSpPr/>
      </dsp:nvSpPr>
      <dsp:spPr>
        <a:xfrm rot="3310531">
          <a:off x="1763321" y="1454342"/>
          <a:ext cx="7374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3746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13616" y="1456120"/>
        <a:ext cx="36873" cy="36873"/>
      </dsp:txXfrm>
    </dsp:sp>
    <dsp:sp modelId="{0833AAE1-BB8A-724B-8661-71F16E02D454}">
      <dsp:nvSpPr>
        <dsp:cNvPr id="0" name=""/>
        <dsp:cNvSpPr/>
      </dsp:nvSpPr>
      <dsp:spPr>
        <a:xfrm>
          <a:off x="2342622" y="1514039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EPT PDPT</a:t>
          </a:r>
          <a:endParaRPr lang="en-US" sz="1700" kern="1200" dirty="0"/>
        </a:p>
      </dsp:txBody>
      <dsp:txXfrm>
        <a:off x="2358040" y="1529457"/>
        <a:ext cx="1022010" cy="495587"/>
      </dsp:txXfrm>
    </dsp:sp>
    <dsp:sp modelId="{B75E5A35-0BFF-FB40-82A2-C68D1C7FD2A4}">
      <dsp:nvSpPr>
        <dsp:cNvPr id="0" name=""/>
        <dsp:cNvSpPr/>
      </dsp:nvSpPr>
      <dsp:spPr>
        <a:xfrm rot="19457599">
          <a:off x="3346721" y="1605689"/>
          <a:ext cx="5186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18633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3072" y="1612938"/>
        <a:ext cx="25931" cy="25931"/>
      </dsp:txXfrm>
    </dsp:sp>
    <dsp:sp modelId="{4642CA82-5CFF-2F4C-B37B-6522C2CB3F8E}">
      <dsp:nvSpPr>
        <dsp:cNvPr id="0" name=""/>
        <dsp:cNvSpPr/>
      </dsp:nvSpPr>
      <dsp:spPr>
        <a:xfrm>
          <a:off x="3816607" y="1211345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EPT PD</a:t>
          </a:r>
          <a:endParaRPr lang="en-US" sz="1700" kern="1200" dirty="0"/>
        </a:p>
      </dsp:txBody>
      <dsp:txXfrm>
        <a:off x="3832025" y="1226763"/>
        <a:ext cx="1022010" cy="495587"/>
      </dsp:txXfrm>
    </dsp:sp>
    <dsp:sp modelId="{39A31F3D-E984-7145-9042-08B6ABF27481}">
      <dsp:nvSpPr>
        <dsp:cNvPr id="0" name=""/>
        <dsp:cNvSpPr/>
      </dsp:nvSpPr>
      <dsp:spPr>
        <a:xfrm rot="2142401">
          <a:off x="3346721" y="1908382"/>
          <a:ext cx="5186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18633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3072" y="1915631"/>
        <a:ext cx="25931" cy="25931"/>
      </dsp:txXfrm>
    </dsp:sp>
    <dsp:sp modelId="{B829DC47-8994-1941-AF32-AD4A21FB7103}">
      <dsp:nvSpPr>
        <dsp:cNvPr id="0" name=""/>
        <dsp:cNvSpPr/>
      </dsp:nvSpPr>
      <dsp:spPr>
        <a:xfrm>
          <a:off x="3816607" y="1816732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EPT PD</a:t>
          </a:r>
          <a:endParaRPr lang="en-US" sz="1700" kern="1200" dirty="0"/>
        </a:p>
      </dsp:txBody>
      <dsp:txXfrm>
        <a:off x="3832025" y="1832150"/>
        <a:ext cx="1022010" cy="4955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B4F7-79A9-9C46-B2CB-99EC1846EDD2}">
      <dsp:nvSpPr>
        <dsp:cNvPr id="0" name=""/>
        <dsp:cNvSpPr/>
      </dsp:nvSpPr>
      <dsp:spPr>
        <a:xfrm>
          <a:off x="80821" y="0"/>
          <a:ext cx="1500908" cy="750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EPT PML4E Cache*</a:t>
          </a:r>
          <a:endParaRPr lang="en-US" sz="2000" kern="1200" dirty="0"/>
        </a:p>
      </dsp:txBody>
      <dsp:txXfrm>
        <a:off x="102801" y="21980"/>
        <a:ext cx="1456948" cy="7064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B4F7-79A9-9C46-B2CB-99EC1846EDD2}">
      <dsp:nvSpPr>
        <dsp:cNvPr id="0" name=""/>
        <dsp:cNvSpPr/>
      </dsp:nvSpPr>
      <dsp:spPr>
        <a:xfrm>
          <a:off x="138545" y="0"/>
          <a:ext cx="1500908" cy="750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EPT PDPTE Cache</a:t>
          </a:r>
          <a:endParaRPr lang="en-US" sz="2000" kern="1200" dirty="0"/>
        </a:p>
      </dsp:txBody>
      <dsp:txXfrm>
        <a:off x="160525" y="21980"/>
        <a:ext cx="1456948" cy="70649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B4F7-79A9-9C46-B2CB-99EC1846EDD2}">
      <dsp:nvSpPr>
        <dsp:cNvPr id="0" name=""/>
        <dsp:cNvSpPr/>
      </dsp:nvSpPr>
      <dsp:spPr>
        <a:xfrm>
          <a:off x="138545" y="0"/>
          <a:ext cx="1500908" cy="750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EPT PDE Cache</a:t>
          </a:r>
          <a:endParaRPr lang="en-US" sz="2400" kern="1200" dirty="0"/>
        </a:p>
      </dsp:txBody>
      <dsp:txXfrm>
        <a:off x="160525" y="21980"/>
        <a:ext cx="1456948" cy="706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BD11C-7D73-7143-ACD7-5947D8ED0256}">
      <dsp:nvSpPr>
        <dsp:cNvPr id="0" name=""/>
        <dsp:cNvSpPr/>
      </dsp:nvSpPr>
      <dsp:spPr>
        <a:xfrm>
          <a:off x="303" y="1180866"/>
          <a:ext cx="956897" cy="478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PDPT</a:t>
          </a:r>
          <a:endParaRPr lang="en-US" sz="2600" kern="1200" dirty="0"/>
        </a:p>
      </dsp:txBody>
      <dsp:txXfrm>
        <a:off x="14316" y="1194879"/>
        <a:ext cx="928871" cy="450422"/>
      </dsp:txXfrm>
    </dsp:sp>
    <dsp:sp modelId="{50A185C4-DB97-4F4A-AA61-5E32FCAD4AA6}">
      <dsp:nvSpPr>
        <dsp:cNvPr id="0" name=""/>
        <dsp:cNvSpPr/>
      </dsp:nvSpPr>
      <dsp:spPr>
        <a:xfrm rot="18289469">
          <a:off x="813452" y="1129821"/>
          <a:ext cx="670255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670255" y="1516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1823" y="1128226"/>
        <a:ext cx="33512" cy="33512"/>
      </dsp:txXfrm>
    </dsp:sp>
    <dsp:sp modelId="{EC8F92EA-2CCF-5547-A4C1-380B0386B829}">
      <dsp:nvSpPr>
        <dsp:cNvPr id="0" name=""/>
        <dsp:cNvSpPr/>
      </dsp:nvSpPr>
      <dsp:spPr>
        <a:xfrm>
          <a:off x="1339959" y="630650"/>
          <a:ext cx="956897" cy="478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PD</a:t>
          </a:r>
          <a:endParaRPr lang="en-US" sz="2600" kern="1200" dirty="0"/>
        </a:p>
      </dsp:txBody>
      <dsp:txXfrm>
        <a:off x="1353972" y="644663"/>
        <a:ext cx="928871" cy="450422"/>
      </dsp:txXfrm>
    </dsp:sp>
    <dsp:sp modelId="{8B984ED9-F08C-FA43-AD19-390052F68E0D}">
      <dsp:nvSpPr>
        <dsp:cNvPr id="0" name=""/>
        <dsp:cNvSpPr/>
      </dsp:nvSpPr>
      <dsp:spPr>
        <a:xfrm rot="19457599">
          <a:off x="2252551" y="717159"/>
          <a:ext cx="471369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471369" y="1516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6451" y="720536"/>
        <a:ext cx="23568" cy="23568"/>
      </dsp:txXfrm>
    </dsp:sp>
    <dsp:sp modelId="{BD117EE5-D957-4E4F-AAAB-3FFE30344668}">
      <dsp:nvSpPr>
        <dsp:cNvPr id="0" name=""/>
        <dsp:cNvSpPr/>
      </dsp:nvSpPr>
      <dsp:spPr>
        <a:xfrm>
          <a:off x="2679615" y="355542"/>
          <a:ext cx="956897" cy="478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PT</a:t>
          </a:r>
          <a:endParaRPr lang="en-US" sz="2600" kern="1200" dirty="0"/>
        </a:p>
      </dsp:txBody>
      <dsp:txXfrm>
        <a:off x="2693628" y="369555"/>
        <a:ext cx="928871" cy="450422"/>
      </dsp:txXfrm>
    </dsp:sp>
    <dsp:sp modelId="{87E57772-F5C2-D24E-87AB-99779BB638C4}">
      <dsp:nvSpPr>
        <dsp:cNvPr id="0" name=""/>
        <dsp:cNvSpPr/>
      </dsp:nvSpPr>
      <dsp:spPr>
        <a:xfrm rot="2142401">
          <a:off x="2252551" y="992267"/>
          <a:ext cx="471369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471369" y="1516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6451" y="995644"/>
        <a:ext cx="23568" cy="23568"/>
      </dsp:txXfrm>
    </dsp:sp>
    <dsp:sp modelId="{E591367E-2482-EE44-9F82-1F536FEE6C70}">
      <dsp:nvSpPr>
        <dsp:cNvPr id="0" name=""/>
        <dsp:cNvSpPr/>
      </dsp:nvSpPr>
      <dsp:spPr>
        <a:xfrm>
          <a:off x="2679615" y="905758"/>
          <a:ext cx="956897" cy="478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PT</a:t>
          </a:r>
          <a:endParaRPr lang="en-US" sz="2600" kern="1200" dirty="0"/>
        </a:p>
      </dsp:txBody>
      <dsp:txXfrm>
        <a:off x="2693628" y="919771"/>
        <a:ext cx="928871" cy="450422"/>
      </dsp:txXfrm>
    </dsp:sp>
    <dsp:sp modelId="{9B80F69A-A901-484B-BB53-8953C5B7F4C0}">
      <dsp:nvSpPr>
        <dsp:cNvPr id="0" name=""/>
        <dsp:cNvSpPr/>
      </dsp:nvSpPr>
      <dsp:spPr>
        <a:xfrm rot="3310531">
          <a:off x="813452" y="1680037"/>
          <a:ext cx="670255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670255" y="1516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1823" y="1678442"/>
        <a:ext cx="33512" cy="33512"/>
      </dsp:txXfrm>
    </dsp:sp>
    <dsp:sp modelId="{47D0BE07-15B7-9B4D-9AC4-7C277BF5FE6A}">
      <dsp:nvSpPr>
        <dsp:cNvPr id="0" name=""/>
        <dsp:cNvSpPr/>
      </dsp:nvSpPr>
      <dsp:spPr>
        <a:xfrm>
          <a:off x="1339959" y="1731082"/>
          <a:ext cx="956897" cy="478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PD</a:t>
          </a:r>
          <a:endParaRPr lang="en-US" sz="2600" kern="1200" dirty="0"/>
        </a:p>
      </dsp:txBody>
      <dsp:txXfrm>
        <a:off x="1353972" y="1745095"/>
        <a:ext cx="928871" cy="450422"/>
      </dsp:txXfrm>
    </dsp:sp>
    <dsp:sp modelId="{D53D0402-5E48-F141-B97E-21A5C829C414}">
      <dsp:nvSpPr>
        <dsp:cNvPr id="0" name=""/>
        <dsp:cNvSpPr/>
      </dsp:nvSpPr>
      <dsp:spPr>
        <a:xfrm rot="19457599">
          <a:off x="2252551" y="1817591"/>
          <a:ext cx="471369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471369" y="1516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6451" y="1820968"/>
        <a:ext cx="23568" cy="23568"/>
      </dsp:txXfrm>
    </dsp:sp>
    <dsp:sp modelId="{D543852B-1DA3-BC47-80BB-FE7D627F4EFC}">
      <dsp:nvSpPr>
        <dsp:cNvPr id="0" name=""/>
        <dsp:cNvSpPr/>
      </dsp:nvSpPr>
      <dsp:spPr>
        <a:xfrm>
          <a:off x="2679615" y="1455974"/>
          <a:ext cx="956897" cy="478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PT</a:t>
          </a:r>
          <a:endParaRPr lang="en-US" sz="2600" kern="1200" dirty="0"/>
        </a:p>
      </dsp:txBody>
      <dsp:txXfrm>
        <a:off x="2693628" y="1469987"/>
        <a:ext cx="928871" cy="450422"/>
      </dsp:txXfrm>
    </dsp:sp>
    <dsp:sp modelId="{8BC2F485-BAB2-2844-8FF1-ADF32884CF4D}">
      <dsp:nvSpPr>
        <dsp:cNvPr id="0" name=""/>
        <dsp:cNvSpPr/>
      </dsp:nvSpPr>
      <dsp:spPr>
        <a:xfrm rot="2142401">
          <a:off x="2252551" y="2092699"/>
          <a:ext cx="471369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471369" y="1516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6451" y="2096076"/>
        <a:ext cx="23568" cy="23568"/>
      </dsp:txXfrm>
    </dsp:sp>
    <dsp:sp modelId="{CFEE40A1-66C6-F845-A068-9E89C62A3DA0}">
      <dsp:nvSpPr>
        <dsp:cNvPr id="0" name=""/>
        <dsp:cNvSpPr/>
      </dsp:nvSpPr>
      <dsp:spPr>
        <a:xfrm>
          <a:off x="2679615" y="2006190"/>
          <a:ext cx="956897" cy="478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PT</a:t>
          </a:r>
          <a:endParaRPr lang="en-US" sz="2600" kern="1200" dirty="0"/>
        </a:p>
      </dsp:txBody>
      <dsp:txXfrm>
        <a:off x="2693628" y="2020203"/>
        <a:ext cx="928871" cy="450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C1268-C364-964F-AD40-D6C144FC1818}">
      <dsp:nvSpPr>
        <dsp:cNvPr id="0" name=""/>
        <dsp:cNvSpPr/>
      </dsp:nvSpPr>
      <dsp:spPr>
        <a:xfrm>
          <a:off x="1943" y="686156"/>
          <a:ext cx="926826" cy="463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PD</a:t>
          </a:r>
          <a:endParaRPr lang="en-US" sz="2800" kern="1200" dirty="0"/>
        </a:p>
      </dsp:txBody>
      <dsp:txXfrm>
        <a:off x="15516" y="699729"/>
        <a:ext cx="899680" cy="436267"/>
      </dsp:txXfrm>
    </dsp:sp>
    <dsp:sp modelId="{8B984ED9-F08C-FA43-AD19-390052F68E0D}">
      <dsp:nvSpPr>
        <dsp:cNvPr id="0" name=""/>
        <dsp:cNvSpPr/>
      </dsp:nvSpPr>
      <dsp:spPr>
        <a:xfrm rot="19457599">
          <a:off x="885856" y="761911"/>
          <a:ext cx="456556" cy="45439"/>
        </a:xfrm>
        <a:custGeom>
          <a:avLst/>
          <a:gdLst/>
          <a:ahLst/>
          <a:cxnLst/>
          <a:rect l="0" t="0" r="0" b="0"/>
          <a:pathLst>
            <a:path>
              <a:moveTo>
                <a:pt x="0" y="22719"/>
              </a:moveTo>
              <a:lnTo>
                <a:pt x="456556" y="227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02721" y="773217"/>
        <a:ext cx="22827" cy="22827"/>
      </dsp:txXfrm>
    </dsp:sp>
    <dsp:sp modelId="{BD117EE5-D957-4E4F-AAAB-3FFE30344668}">
      <dsp:nvSpPr>
        <dsp:cNvPr id="0" name=""/>
        <dsp:cNvSpPr/>
      </dsp:nvSpPr>
      <dsp:spPr>
        <a:xfrm>
          <a:off x="1299500" y="419693"/>
          <a:ext cx="926826" cy="463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PT</a:t>
          </a:r>
          <a:endParaRPr lang="en-US" sz="2800" kern="1200" dirty="0"/>
        </a:p>
      </dsp:txBody>
      <dsp:txXfrm>
        <a:off x="1313073" y="433266"/>
        <a:ext cx="899680" cy="436267"/>
      </dsp:txXfrm>
    </dsp:sp>
    <dsp:sp modelId="{87E57772-F5C2-D24E-87AB-99779BB638C4}">
      <dsp:nvSpPr>
        <dsp:cNvPr id="0" name=""/>
        <dsp:cNvSpPr/>
      </dsp:nvSpPr>
      <dsp:spPr>
        <a:xfrm rot="2142401">
          <a:off x="885856" y="1028374"/>
          <a:ext cx="456556" cy="45439"/>
        </a:xfrm>
        <a:custGeom>
          <a:avLst/>
          <a:gdLst/>
          <a:ahLst/>
          <a:cxnLst/>
          <a:rect l="0" t="0" r="0" b="0"/>
          <a:pathLst>
            <a:path>
              <a:moveTo>
                <a:pt x="0" y="22719"/>
              </a:moveTo>
              <a:lnTo>
                <a:pt x="456556" y="227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02721" y="1039680"/>
        <a:ext cx="22827" cy="22827"/>
      </dsp:txXfrm>
    </dsp:sp>
    <dsp:sp modelId="{E591367E-2482-EE44-9F82-1F536FEE6C70}">
      <dsp:nvSpPr>
        <dsp:cNvPr id="0" name=""/>
        <dsp:cNvSpPr/>
      </dsp:nvSpPr>
      <dsp:spPr>
        <a:xfrm>
          <a:off x="1299500" y="952618"/>
          <a:ext cx="926826" cy="463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PT</a:t>
          </a:r>
          <a:endParaRPr lang="en-US" sz="2800" kern="1200" dirty="0"/>
        </a:p>
      </dsp:txBody>
      <dsp:txXfrm>
        <a:off x="1313073" y="966191"/>
        <a:ext cx="899680" cy="436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0B3B-4B41-5846-A92E-8C11354FAC6A}">
      <dsp:nvSpPr>
        <dsp:cNvPr id="0" name=""/>
        <dsp:cNvSpPr/>
      </dsp:nvSpPr>
      <dsp:spPr>
        <a:xfrm rot="5400000">
          <a:off x="3832939" y="-1558508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XD | U/S | R/W</a:t>
          </a:r>
          <a:endParaRPr lang="en-US" sz="3100" kern="1200" dirty="0"/>
        </a:p>
      </dsp:txBody>
      <dsp:txXfrm rot="-5400000">
        <a:off x="2194560" y="110365"/>
        <a:ext cx="3870946" cy="563693"/>
      </dsp:txXfrm>
    </dsp:sp>
    <dsp:sp modelId="{02794067-7F64-3340-ABEF-722DFF657E26}">
      <dsp:nvSpPr>
        <dsp:cNvPr id="0" name=""/>
        <dsp:cNvSpPr/>
      </dsp:nvSpPr>
      <dsp:spPr>
        <a:xfrm>
          <a:off x="0" y="1785"/>
          <a:ext cx="2194560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PML4E</a:t>
          </a:r>
          <a:endParaRPr lang="en-US" sz="2800" kern="1200" dirty="0"/>
        </a:p>
      </dsp:txBody>
      <dsp:txXfrm>
        <a:off x="38118" y="39903"/>
        <a:ext cx="2118324" cy="704615"/>
      </dsp:txXfrm>
    </dsp:sp>
    <dsp:sp modelId="{571949EC-795B-A14F-8FAE-5082DB5FFF7B}">
      <dsp:nvSpPr>
        <dsp:cNvPr id="0" name=""/>
        <dsp:cNvSpPr/>
      </dsp:nvSpPr>
      <dsp:spPr>
        <a:xfrm rot="5400000">
          <a:off x="3832939" y="-738614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XD | U/S | R/W</a:t>
          </a:r>
          <a:endParaRPr lang="en-US" sz="3100" kern="1200" dirty="0"/>
        </a:p>
      </dsp:txBody>
      <dsp:txXfrm rot="-5400000">
        <a:off x="2194560" y="930259"/>
        <a:ext cx="3870946" cy="563693"/>
      </dsp:txXfrm>
    </dsp:sp>
    <dsp:sp modelId="{875E8F65-4BBB-9549-B23B-C430C10EA9FC}">
      <dsp:nvSpPr>
        <dsp:cNvPr id="0" name=""/>
        <dsp:cNvSpPr/>
      </dsp:nvSpPr>
      <dsp:spPr>
        <a:xfrm>
          <a:off x="0" y="821680"/>
          <a:ext cx="2194560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PDPTE</a:t>
          </a:r>
          <a:endParaRPr lang="en-US" sz="2800" kern="1200" dirty="0"/>
        </a:p>
      </dsp:txBody>
      <dsp:txXfrm>
        <a:off x="38118" y="859798"/>
        <a:ext cx="2118324" cy="704615"/>
      </dsp:txXfrm>
    </dsp:sp>
    <dsp:sp modelId="{BAD30329-F977-D840-948F-DA4DDE45BED6}">
      <dsp:nvSpPr>
        <dsp:cNvPr id="0" name=""/>
        <dsp:cNvSpPr/>
      </dsp:nvSpPr>
      <dsp:spPr>
        <a:xfrm rot="5400000">
          <a:off x="3832939" y="81279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XD | U/S | R/W</a:t>
          </a:r>
          <a:endParaRPr lang="en-US" sz="3100" kern="1200" dirty="0"/>
        </a:p>
      </dsp:txBody>
      <dsp:txXfrm rot="-5400000">
        <a:off x="2194560" y="1750152"/>
        <a:ext cx="3870946" cy="563693"/>
      </dsp:txXfrm>
    </dsp:sp>
    <dsp:sp modelId="{A96FF389-4646-FE49-9905-857AB7437749}">
      <dsp:nvSpPr>
        <dsp:cNvPr id="0" name=""/>
        <dsp:cNvSpPr/>
      </dsp:nvSpPr>
      <dsp:spPr>
        <a:xfrm>
          <a:off x="0" y="1641574"/>
          <a:ext cx="2194560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PDE</a:t>
          </a:r>
          <a:endParaRPr lang="en-US" sz="2800" kern="1200" dirty="0"/>
        </a:p>
      </dsp:txBody>
      <dsp:txXfrm>
        <a:off x="38118" y="1679692"/>
        <a:ext cx="2118324" cy="704615"/>
      </dsp:txXfrm>
    </dsp:sp>
    <dsp:sp modelId="{0DC4DE4A-1443-7D49-AA63-49E826F5C944}">
      <dsp:nvSpPr>
        <dsp:cNvPr id="0" name=""/>
        <dsp:cNvSpPr/>
      </dsp:nvSpPr>
      <dsp:spPr>
        <a:xfrm rot="5400000">
          <a:off x="3832939" y="901174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XD | U/S | R/W</a:t>
          </a:r>
          <a:endParaRPr lang="en-US" sz="3100" kern="1200" dirty="0"/>
        </a:p>
      </dsp:txBody>
      <dsp:txXfrm rot="-5400000">
        <a:off x="2194560" y="2570047"/>
        <a:ext cx="3870946" cy="563693"/>
      </dsp:txXfrm>
    </dsp:sp>
    <dsp:sp modelId="{6CFCDD3A-2C0B-B146-89F5-AEA1A23DFB2B}">
      <dsp:nvSpPr>
        <dsp:cNvPr id="0" name=""/>
        <dsp:cNvSpPr/>
      </dsp:nvSpPr>
      <dsp:spPr>
        <a:xfrm>
          <a:off x="0" y="2461468"/>
          <a:ext cx="2194560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PTE</a:t>
          </a:r>
          <a:endParaRPr lang="en-US" sz="2800" kern="1200" dirty="0"/>
        </a:p>
      </dsp:txBody>
      <dsp:txXfrm>
        <a:off x="38118" y="2499586"/>
        <a:ext cx="2118324" cy="704615"/>
      </dsp:txXfrm>
    </dsp:sp>
    <dsp:sp modelId="{F3695F3C-383C-9946-AB7E-B274C0586FD9}">
      <dsp:nvSpPr>
        <dsp:cNvPr id="0" name=""/>
        <dsp:cNvSpPr/>
      </dsp:nvSpPr>
      <dsp:spPr>
        <a:xfrm rot="5400000">
          <a:off x="3832939" y="1721068"/>
          <a:ext cx="624681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XD | U/S | R/W</a:t>
          </a:r>
          <a:endParaRPr lang="en-US" sz="3100" kern="1200" dirty="0"/>
        </a:p>
      </dsp:txBody>
      <dsp:txXfrm rot="-5400000">
        <a:off x="2194560" y="3389941"/>
        <a:ext cx="3870946" cy="563693"/>
      </dsp:txXfrm>
    </dsp:sp>
    <dsp:sp modelId="{313B0A23-AC85-1F48-A5CB-DE25219FF058}">
      <dsp:nvSpPr>
        <dsp:cNvPr id="0" name=""/>
        <dsp:cNvSpPr/>
      </dsp:nvSpPr>
      <dsp:spPr>
        <a:xfrm>
          <a:off x="0" y="3281362"/>
          <a:ext cx="2194560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Translation</a:t>
          </a:r>
          <a:endParaRPr lang="en-US" sz="2800" kern="1200" dirty="0"/>
        </a:p>
      </dsp:txBody>
      <dsp:txXfrm>
        <a:off x="38118" y="3319480"/>
        <a:ext cx="2118324" cy="7046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0420B-BCE5-1542-8571-DD6711E17370}">
      <dsp:nvSpPr>
        <dsp:cNvPr id="0" name=""/>
        <dsp:cNvSpPr/>
      </dsp:nvSpPr>
      <dsp:spPr>
        <a:xfrm>
          <a:off x="4155" y="1500"/>
          <a:ext cx="1089421" cy="194865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36063" y="33408"/>
        <a:ext cx="1025605" cy="1884840"/>
      </dsp:txXfrm>
    </dsp:sp>
    <dsp:sp modelId="{AB72C9C5-9251-5C4F-A056-640DD1D93346}">
      <dsp:nvSpPr>
        <dsp:cNvPr id="0" name=""/>
        <dsp:cNvSpPr/>
      </dsp:nvSpPr>
      <dsp:spPr>
        <a:xfrm>
          <a:off x="4155" y="2113843"/>
          <a:ext cx="1089421" cy="194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2M|4M ITLB (7)</a:t>
          </a:r>
          <a:endParaRPr lang="en-US" sz="2400" kern="1200" dirty="0"/>
        </a:p>
      </dsp:txBody>
      <dsp:txXfrm>
        <a:off x="36063" y="2145751"/>
        <a:ext cx="1025605" cy="1884840"/>
      </dsp:txXfrm>
    </dsp:sp>
    <dsp:sp modelId="{62D81552-434A-6B44-A758-AD972A7235DF}">
      <dsp:nvSpPr>
        <dsp:cNvPr id="0" name=""/>
        <dsp:cNvSpPr/>
      </dsp:nvSpPr>
      <dsp:spPr>
        <a:xfrm>
          <a:off x="1276600" y="1500"/>
          <a:ext cx="2270355" cy="194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4K STLB (512) </a:t>
          </a:r>
          <a:endParaRPr lang="en-US" sz="3700" kern="1200" dirty="0"/>
        </a:p>
      </dsp:txBody>
      <dsp:txXfrm>
        <a:off x="1333674" y="58574"/>
        <a:ext cx="2156207" cy="1834508"/>
      </dsp:txXfrm>
    </dsp:sp>
    <dsp:sp modelId="{C34A9A10-60BA-C84A-BF15-871141C1E0BA}">
      <dsp:nvSpPr>
        <dsp:cNvPr id="0" name=""/>
        <dsp:cNvSpPr/>
      </dsp:nvSpPr>
      <dsp:spPr>
        <a:xfrm>
          <a:off x="1276600" y="2113843"/>
          <a:ext cx="1089421" cy="194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4K ITLB (128*) </a:t>
          </a:r>
          <a:endParaRPr lang="en-US" sz="2400" kern="1200" dirty="0"/>
        </a:p>
      </dsp:txBody>
      <dsp:txXfrm>
        <a:off x="1308508" y="2145751"/>
        <a:ext cx="1025605" cy="1884840"/>
      </dsp:txXfrm>
    </dsp:sp>
    <dsp:sp modelId="{BA3AE611-41AC-0E4F-BFFD-D641B3E52670}">
      <dsp:nvSpPr>
        <dsp:cNvPr id="0" name=""/>
        <dsp:cNvSpPr/>
      </dsp:nvSpPr>
      <dsp:spPr>
        <a:xfrm>
          <a:off x="2457533" y="2113843"/>
          <a:ext cx="1089421" cy="194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4K DTLB (64)</a:t>
          </a:r>
          <a:endParaRPr lang="en-US" sz="2400" kern="1200" dirty="0"/>
        </a:p>
      </dsp:txBody>
      <dsp:txXfrm>
        <a:off x="2489441" y="2145751"/>
        <a:ext cx="1025605" cy="1884840"/>
      </dsp:txXfrm>
    </dsp:sp>
    <dsp:sp modelId="{380E8589-2C3B-B94E-8700-5DEFB7F7637B}">
      <dsp:nvSpPr>
        <dsp:cNvPr id="0" name=""/>
        <dsp:cNvSpPr/>
      </dsp:nvSpPr>
      <dsp:spPr>
        <a:xfrm>
          <a:off x="3729978" y="1500"/>
          <a:ext cx="1089421" cy="194865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3761886" y="33408"/>
        <a:ext cx="1025605" cy="1884840"/>
      </dsp:txXfrm>
    </dsp:sp>
    <dsp:sp modelId="{03C5D7F5-8EA0-4346-B196-165B40C306E7}">
      <dsp:nvSpPr>
        <dsp:cNvPr id="0" name=""/>
        <dsp:cNvSpPr/>
      </dsp:nvSpPr>
      <dsp:spPr>
        <a:xfrm>
          <a:off x="3729978" y="2113843"/>
          <a:ext cx="1089421" cy="194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2M|4M DTLB (32)</a:t>
          </a:r>
          <a:endParaRPr lang="en-US" sz="2400" kern="1200" dirty="0"/>
        </a:p>
      </dsp:txBody>
      <dsp:txXfrm>
        <a:off x="3761886" y="2145751"/>
        <a:ext cx="1025605" cy="1884840"/>
      </dsp:txXfrm>
    </dsp:sp>
    <dsp:sp modelId="{8D04B514-3179-B844-A46E-46368B42F918}">
      <dsp:nvSpPr>
        <dsp:cNvPr id="0" name=""/>
        <dsp:cNvSpPr/>
      </dsp:nvSpPr>
      <dsp:spPr>
        <a:xfrm>
          <a:off x="5002422" y="1500"/>
          <a:ext cx="1089421" cy="194865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5034330" y="33408"/>
        <a:ext cx="1025605" cy="1884840"/>
      </dsp:txXfrm>
    </dsp:sp>
    <dsp:sp modelId="{C16D877F-E6E2-BD48-9082-987CF4A40F38}">
      <dsp:nvSpPr>
        <dsp:cNvPr id="0" name=""/>
        <dsp:cNvSpPr/>
      </dsp:nvSpPr>
      <dsp:spPr>
        <a:xfrm>
          <a:off x="5002422" y="2113843"/>
          <a:ext cx="1089421" cy="194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1G DTLB (4)</a:t>
          </a:r>
          <a:endParaRPr lang="en-US" sz="2400" kern="1200" dirty="0"/>
        </a:p>
      </dsp:txBody>
      <dsp:txXfrm>
        <a:off x="5034330" y="2145751"/>
        <a:ext cx="1025605" cy="1884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81552-434A-6B44-A758-AD972A7235DF}">
      <dsp:nvSpPr>
        <dsp:cNvPr id="0" name=""/>
        <dsp:cNvSpPr/>
      </dsp:nvSpPr>
      <dsp:spPr>
        <a:xfrm>
          <a:off x="2902" y="1500"/>
          <a:ext cx="4777769" cy="194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4K/(2M|4M) STLB (1024)</a:t>
          </a:r>
          <a:endParaRPr lang="en-US" sz="5100" kern="1200" dirty="0"/>
        </a:p>
      </dsp:txBody>
      <dsp:txXfrm>
        <a:off x="59976" y="58574"/>
        <a:ext cx="4663621" cy="1834508"/>
      </dsp:txXfrm>
    </dsp:sp>
    <dsp:sp modelId="{B87477F5-A69C-334F-82A5-ABBEC32CC389}">
      <dsp:nvSpPr>
        <dsp:cNvPr id="0" name=""/>
        <dsp:cNvSpPr/>
      </dsp:nvSpPr>
      <dsp:spPr>
        <a:xfrm>
          <a:off x="2902" y="2113843"/>
          <a:ext cx="1123652" cy="194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2M|4M ITLB (7) </a:t>
          </a:r>
          <a:endParaRPr lang="en-US" sz="2500" kern="1200" dirty="0"/>
        </a:p>
      </dsp:txBody>
      <dsp:txXfrm>
        <a:off x="35813" y="2146754"/>
        <a:ext cx="1057830" cy="1882834"/>
      </dsp:txXfrm>
    </dsp:sp>
    <dsp:sp modelId="{C34A9A10-60BA-C84A-BF15-871141C1E0BA}">
      <dsp:nvSpPr>
        <dsp:cNvPr id="0" name=""/>
        <dsp:cNvSpPr/>
      </dsp:nvSpPr>
      <dsp:spPr>
        <a:xfrm>
          <a:off x="1220941" y="2113843"/>
          <a:ext cx="1123652" cy="194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4K ITLB (128*)</a:t>
          </a:r>
          <a:endParaRPr lang="en-US" sz="2500" kern="1200" dirty="0"/>
        </a:p>
      </dsp:txBody>
      <dsp:txXfrm>
        <a:off x="1253852" y="2146754"/>
        <a:ext cx="1057830" cy="1882834"/>
      </dsp:txXfrm>
    </dsp:sp>
    <dsp:sp modelId="{BA3AE611-41AC-0E4F-BFFD-D641B3E52670}">
      <dsp:nvSpPr>
        <dsp:cNvPr id="0" name=""/>
        <dsp:cNvSpPr/>
      </dsp:nvSpPr>
      <dsp:spPr>
        <a:xfrm>
          <a:off x="2438980" y="2113843"/>
          <a:ext cx="1123652" cy="194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4K DTLB (64)</a:t>
          </a:r>
          <a:endParaRPr lang="en-US" sz="2500" kern="1200" dirty="0"/>
        </a:p>
      </dsp:txBody>
      <dsp:txXfrm>
        <a:off x="2471891" y="2146754"/>
        <a:ext cx="1057830" cy="1882834"/>
      </dsp:txXfrm>
    </dsp:sp>
    <dsp:sp modelId="{03C5D7F5-8EA0-4346-B196-165B40C306E7}">
      <dsp:nvSpPr>
        <dsp:cNvPr id="0" name=""/>
        <dsp:cNvSpPr/>
      </dsp:nvSpPr>
      <dsp:spPr>
        <a:xfrm>
          <a:off x="3657019" y="2113843"/>
          <a:ext cx="1123652" cy="194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2M|4M DTLB (32)</a:t>
          </a:r>
          <a:endParaRPr lang="en-US" sz="2500" kern="1200" dirty="0"/>
        </a:p>
      </dsp:txBody>
      <dsp:txXfrm>
        <a:off x="3689930" y="2146754"/>
        <a:ext cx="1057830" cy="1882834"/>
      </dsp:txXfrm>
    </dsp:sp>
    <dsp:sp modelId="{8D04B514-3179-B844-A46E-46368B42F918}">
      <dsp:nvSpPr>
        <dsp:cNvPr id="0" name=""/>
        <dsp:cNvSpPr/>
      </dsp:nvSpPr>
      <dsp:spPr>
        <a:xfrm>
          <a:off x="4969445" y="1500"/>
          <a:ext cx="1123652" cy="194865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 dirty="0"/>
        </a:p>
      </dsp:txBody>
      <dsp:txXfrm>
        <a:off x="5002356" y="34411"/>
        <a:ext cx="1057830" cy="1882834"/>
      </dsp:txXfrm>
    </dsp:sp>
    <dsp:sp modelId="{C16D877F-E6E2-BD48-9082-987CF4A40F38}">
      <dsp:nvSpPr>
        <dsp:cNvPr id="0" name=""/>
        <dsp:cNvSpPr/>
      </dsp:nvSpPr>
      <dsp:spPr>
        <a:xfrm>
          <a:off x="4969445" y="2113843"/>
          <a:ext cx="1123652" cy="1948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1G DTLB (4)</a:t>
          </a:r>
          <a:endParaRPr lang="en-US" sz="2500" kern="1200" dirty="0"/>
        </a:p>
      </dsp:txBody>
      <dsp:txXfrm>
        <a:off x="5002356" y="2146754"/>
        <a:ext cx="1057830" cy="18828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82140-2160-F14B-9566-158ED98B8ECE}">
      <dsp:nvSpPr>
        <dsp:cNvPr id="0" name=""/>
        <dsp:cNvSpPr/>
      </dsp:nvSpPr>
      <dsp:spPr>
        <a:xfrm>
          <a:off x="868637" y="908652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PML4</a:t>
          </a:r>
          <a:endParaRPr lang="en-US" sz="2900" kern="1200" dirty="0"/>
        </a:p>
      </dsp:txBody>
      <dsp:txXfrm>
        <a:off x="884055" y="924070"/>
        <a:ext cx="1022010" cy="495587"/>
      </dsp:txXfrm>
    </dsp:sp>
    <dsp:sp modelId="{FFB2B72D-390A-944E-AFB3-805E96C8748B}">
      <dsp:nvSpPr>
        <dsp:cNvPr id="0" name=""/>
        <dsp:cNvSpPr/>
      </dsp:nvSpPr>
      <dsp:spPr>
        <a:xfrm rot="18289469">
          <a:off x="1763321" y="848955"/>
          <a:ext cx="7374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3746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13616" y="850734"/>
        <a:ext cx="36873" cy="36873"/>
      </dsp:txXfrm>
    </dsp:sp>
    <dsp:sp modelId="{323B92AF-D4B7-4B45-858D-F6B47DD9D23C}">
      <dsp:nvSpPr>
        <dsp:cNvPr id="0" name=""/>
        <dsp:cNvSpPr/>
      </dsp:nvSpPr>
      <dsp:spPr>
        <a:xfrm>
          <a:off x="2342622" y="303265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PDPT</a:t>
          </a:r>
          <a:endParaRPr lang="en-US" sz="2900" kern="1200" dirty="0"/>
        </a:p>
      </dsp:txBody>
      <dsp:txXfrm>
        <a:off x="2358040" y="318683"/>
        <a:ext cx="1022010" cy="495587"/>
      </dsp:txXfrm>
    </dsp:sp>
    <dsp:sp modelId="{50A185C4-DB97-4F4A-AA61-5E32FCAD4AA6}">
      <dsp:nvSpPr>
        <dsp:cNvPr id="0" name=""/>
        <dsp:cNvSpPr/>
      </dsp:nvSpPr>
      <dsp:spPr>
        <a:xfrm rot="19457599">
          <a:off x="3346721" y="394915"/>
          <a:ext cx="5186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18633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3072" y="402164"/>
        <a:ext cx="25931" cy="25931"/>
      </dsp:txXfrm>
    </dsp:sp>
    <dsp:sp modelId="{EC8F92EA-2CCF-5547-A4C1-380B0386B829}">
      <dsp:nvSpPr>
        <dsp:cNvPr id="0" name=""/>
        <dsp:cNvSpPr/>
      </dsp:nvSpPr>
      <dsp:spPr>
        <a:xfrm>
          <a:off x="3816607" y="572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</a:t>
          </a:r>
          <a:endParaRPr lang="en-US" sz="2900" kern="1200" dirty="0"/>
        </a:p>
      </dsp:txBody>
      <dsp:txXfrm>
        <a:off x="3832025" y="15990"/>
        <a:ext cx="1022010" cy="495587"/>
      </dsp:txXfrm>
    </dsp:sp>
    <dsp:sp modelId="{9B80F69A-A901-484B-BB53-8953C5B7F4C0}">
      <dsp:nvSpPr>
        <dsp:cNvPr id="0" name=""/>
        <dsp:cNvSpPr/>
      </dsp:nvSpPr>
      <dsp:spPr>
        <a:xfrm rot="2142401">
          <a:off x="3346721" y="697609"/>
          <a:ext cx="5186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18633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3072" y="704858"/>
        <a:ext cx="25931" cy="25931"/>
      </dsp:txXfrm>
    </dsp:sp>
    <dsp:sp modelId="{47D0BE07-15B7-9B4D-9AC4-7C277BF5FE6A}">
      <dsp:nvSpPr>
        <dsp:cNvPr id="0" name=""/>
        <dsp:cNvSpPr/>
      </dsp:nvSpPr>
      <dsp:spPr>
        <a:xfrm>
          <a:off x="3816607" y="605958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</a:t>
          </a:r>
          <a:endParaRPr lang="en-US" sz="2900" kern="1200" dirty="0"/>
        </a:p>
      </dsp:txBody>
      <dsp:txXfrm>
        <a:off x="3832025" y="621376"/>
        <a:ext cx="1022010" cy="495587"/>
      </dsp:txXfrm>
    </dsp:sp>
    <dsp:sp modelId="{8E1F7B2B-94A3-F248-96AE-F64A907FA8A2}">
      <dsp:nvSpPr>
        <dsp:cNvPr id="0" name=""/>
        <dsp:cNvSpPr/>
      </dsp:nvSpPr>
      <dsp:spPr>
        <a:xfrm rot="3310531">
          <a:off x="1763321" y="1454342"/>
          <a:ext cx="7374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3746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13616" y="1456120"/>
        <a:ext cx="36873" cy="36873"/>
      </dsp:txXfrm>
    </dsp:sp>
    <dsp:sp modelId="{0833AAE1-BB8A-724B-8661-71F16E02D454}">
      <dsp:nvSpPr>
        <dsp:cNvPr id="0" name=""/>
        <dsp:cNvSpPr/>
      </dsp:nvSpPr>
      <dsp:spPr>
        <a:xfrm>
          <a:off x="2342622" y="1514039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PDPT</a:t>
          </a:r>
          <a:endParaRPr lang="en-US" sz="2900" kern="1200" dirty="0"/>
        </a:p>
      </dsp:txBody>
      <dsp:txXfrm>
        <a:off x="2358040" y="1529457"/>
        <a:ext cx="1022010" cy="495587"/>
      </dsp:txXfrm>
    </dsp:sp>
    <dsp:sp modelId="{B75E5A35-0BFF-FB40-82A2-C68D1C7FD2A4}">
      <dsp:nvSpPr>
        <dsp:cNvPr id="0" name=""/>
        <dsp:cNvSpPr/>
      </dsp:nvSpPr>
      <dsp:spPr>
        <a:xfrm rot="19457599">
          <a:off x="3346721" y="1605689"/>
          <a:ext cx="5186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18633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3072" y="1612938"/>
        <a:ext cx="25931" cy="25931"/>
      </dsp:txXfrm>
    </dsp:sp>
    <dsp:sp modelId="{4642CA82-5CFF-2F4C-B37B-6522C2CB3F8E}">
      <dsp:nvSpPr>
        <dsp:cNvPr id="0" name=""/>
        <dsp:cNvSpPr/>
      </dsp:nvSpPr>
      <dsp:spPr>
        <a:xfrm>
          <a:off x="3816607" y="1211345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</a:t>
          </a:r>
          <a:endParaRPr lang="en-US" sz="2900" kern="1200" dirty="0"/>
        </a:p>
      </dsp:txBody>
      <dsp:txXfrm>
        <a:off x="3832025" y="1226763"/>
        <a:ext cx="1022010" cy="495587"/>
      </dsp:txXfrm>
    </dsp:sp>
    <dsp:sp modelId="{39A31F3D-E984-7145-9042-08B6ABF27481}">
      <dsp:nvSpPr>
        <dsp:cNvPr id="0" name=""/>
        <dsp:cNvSpPr/>
      </dsp:nvSpPr>
      <dsp:spPr>
        <a:xfrm rot="2142401">
          <a:off x="3346721" y="1908382"/>
          <a:ext cx="5186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18633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3072" y="1915631"/>
        <a:ext cx="25931" cy="25931"/>
      </dsp:txXfrm>
    </dsp:sp>
    <dsp:sp modelId="{B829DC47-8994-1941-AF32-AD4A21FB7103}">
      <dsp:nvSpPr>
        <dsp:cNvPr id="0" name=""/>
        <dsp:cNvSpPr/>
      </dsp:nvSpPr>
      <dsp:spPr>
        <a:xfrm>
          <a:off x="3816607" y="1816732"/>
          <a:ext cx="1052846" cy="526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PD</a:t>
          </a:r>
          <a:endParaRPr lang="en-US" sz="2900" kern="1200" dirty="0"/>
        </a:p>
      </dsp:txBody>
      <dsp:txXfrm>
        <a:off x="3832025" y="1832150"/>
        <a:ext cx="1022010" cy="4955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B4F7-79A9-9C46-B2CB-99EC1846EDD2}">
      <dsp:nvSpPr>
        <dsp:cNvPr id="0" name=""/>
        <dsp:cNvSpPr/>
      </dsp:nvSpPr>
      <dsp:spPr>
        <a:xfrm>
          <a:off x="80821" y="0"/>
          <a:ext cx="1500908" cy="750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PML4E Cache*</a:t>
          </a:r>
          <a:endParaRPr lang="en-US" sz="2400" kern="1200" dirty="0"/>
        </a:p>
      </dsp:txBody>
      <dsp:txXfrm>
        <a:off x="102801" y="21980"/>
        <a:ext cx="1456948" cy="7064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B4F7-79A9-9C46-B2CB-99EC1846EDD2}">
      <dsp:nvSpPr>
        <dsp:cNvPr id="0" name=""/>
        <dsp:cNvSpPr/>
      </dsp:nvSpPr>
      <dsp:spPr>
        <a:xfrm>
          <a:off x="138545" y="0"/>
          <a:ext cx="1500908" cy="750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PDPTE Cache</a:t>
          </a:r>
          <a:endParaRPr lang="en-US" sz="2400" kern="1200" dirty="0"/>
        </a:p>
      </dsp:txBody>
      <dsp:txXfrm>
        <a:off x="160525" y="21980"/>
        <a:ext cx="1456948" cy="706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4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8" y="4409758"/>
            <a:ext cx="5131647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79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43EB8-94ED-4AA0-ACA2-1F68D0EE206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2011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20011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Confidential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52" y="2703008"/>
            <a:ext cx="8858864" cy="400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VMW_09Q3_LOGO_Corp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88778" y="6325885"/>
            <a:ext cx="1084998" cy="16457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751547" y="5820697"/>
            <a:ext cx="554350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VMware Confidential – Internal Use Only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Not for Distribution to Partners or Customers</a:t>
            </a:r>
          </a:p>
          <a:p>
            <a:pPr algn="l"/>
            <a:endParaRPr lang="en-US" sz="2000" dirty="0" err="1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blipFill dpi="0" rotWithShape="0">
          <a:blip r:embed="rId2" cstate="print">
            <a:lum/>
          </a:blip>
          <a:srcRect/>
          <a:stretch>
            <a:fillRect l="2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54808" y="6400800"/>
            <a:ext cx="604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21ADA09C-832F-4358-B00C-EDA27C9819C3}" type="slidenum">
              <a:rPr lang="en-US" sz="1000" smtClean="0">
                <a:solidFill>
                  <a:schemeClr val="bg1"/>
                </a:solidFill>
                <a:latin typeface="+mn-lt"/>
                <a:ea typeface="+mn-ea"/>
              </a:rPr>
              <a:pPr algn="l"/>
              <a:t>‹#›</a:t>
            </a:fld>
            <a:endParaRPr lang="en-US" sz="1000" dirty="0" err="1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Picture 9" descr="VMW_09Q3_LOGO_Corp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46094" y="6443872"/>
            <a:ext cx="1084998" cy="164578"/>
          </a:xfrm>
          <a:prstGeom prst="rect">
            <a:avLst/>
          </a:prstGeom>
        </p:spPr>
      </p:pic>
      <p:sp>
        <p:nvSpPr>
          <p:cNvPr id="12" name="Line 6"/>
          <p:cNvSpPr>
            <a:spLocks noChangeShapeType="1"/>
          </p:cNvSpPr>
          <p:nvPr userDrawn="1"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bg>
      <p:bgPr>
        <a:blipFill dpi="0" rotWithShape="0">
          <a:blip r:embed="rId2" cstate="print">
            <a:lum/>
          </a:blip>
          <a:srcRect/>
          <a:stretch>
            <a:fillRect l="2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54808" y="6400800"/>
            <a:ext cx="604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21ADA09C-832F-4358-B00C-EDA27C9819C3}" type="slidenum">
              <a:rPr lang="en-US" sz="1000" smtClean="0">
                <a:solidFill>
                  <a:schemeClr val="bg1"/>
                </a:solidFill>
                <a:latin typeface="+mn-lt"/>
                <a:ea typeface="+mn-ea"/>
              </a:rPr>
              <a:pPr algn="l"/>
              <a:t>‹#›</a:t>
            </a:fld>
            <a:endParaRPr lang="en-US" sz="1000" dirty="0" err="1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Picture 9" descr="VMW_09Q3_LOGO_Corp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46094" y="6443872"/>
            <a:ext cx="1084998" cy="164578"/>
          </a:xfrm>
          <a:prstGeom prst="rect">
            <a:avLst/>
          </a:prstGeom>
        </p:spPr>
      </p:pic>
      <p:pic>
        <p:nvPicPr>
          <p:cNvPr id="11" name="Picture 10" descr="GrayCover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0383" y="378811"/>
            <a:ext cx="8767133" cy="25599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bg>
      <p:bgPr>
        <a:blipFill dpi="0" rotWithShape="0">
          <a:blip r:embed="rId2" cstate="print">
            <a:lum/>
          </a:blip>
          <a:srcRect/>
          <a:stretch>
            <a:fillRect l="2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4808" y="6400800"/>
            <a:ext cx="604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21ADA09C-832F-4358-B00C-EDA27C9819C3}" type="slidenum">
              <a:rPr lang="en-US" sz="1000" smtClean="0">
                <a:solidFill>
                  <a:schemeClr val="bg1"/>
                </a:solidFill>
                <a:latin typeface="+mn-lt"/>
                <a:ea typeface="+mn-ea"/>
              </a:rPr>
              <a:pPr algn="l"/>
              <a:t>‹#›</a:t>
            </a:fld>
            <a:endParaRPr lang="en-US" sz="1000" dirty="0" err="1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Picture 9" descr="VMW_09Q3_LOGO_Corp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46094" y="6443872"/>
            <a:ext cx="1084998" cy="164578"/>
          </a:xfrm>
          <a:prstGeom prst="rect">
            <a:avLst/>
          </a:prstGeom>
        </p:spPr>
      </p:pic>
      <p:pic>
        <p:nvPicPr>
          <p:cNvPr id="11" name="Picture 10" descr="GrayCover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0383" y="378811"/>
            <a:ext cx="8767133" cy="25599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">
    <p:bg>
      <p:bgPr>
        <a:blipFill dpi="0" rotWithShape="0">
          <a:blip r:embed="rId2" cstate="print">
            <a:lum/>
          </a:blip>
          <a:srcRect/>
          <a:stretch>
            <a:fillRect l="2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54808" y="6400800"/>
            <a:ext cx="604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21ADA09C-832F-4358-B00C-EDA27C9819C3}" type="slidenum">
              <a:rPr lang="en-US" sz="1000" smtClean="0">
                <a:solidFill>
                  <a:schemeClr val="bg1"/>
                </a:solidFill>
                <a:latin typeface="+mn-lt"/>
                <a:ea typeface="+mn-ea"/>
              </a:rPr>
              <a:pPr algn="l"/>
              <a:t>‹#›</a:t>
            </a:fld>
            <a:endParaRPr lang="en-US" sz="1000" dirty="0" err="1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Picture 9" descr="VMW_09Q3_LOGO_Corp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46094" y="6443872"/>
            <a:ext cx="1084998" cy="16457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4904" y="171450"/>
            <a:ext cx="8473821" cy="3333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Line 5"/>
          <p:cNvSpPr>
            <a:spLocks noChangeShapeType="1"/>
          </p:cNvSpPr>
          <p:nvPr userDrawn="1"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2011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Confidential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2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theme" Target="../theme/theme3.xm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>
            <a:lum/>
          </a:blip>
          <a:srcRect/>
          <a:stretch>
            <a:fillRect l="2000" t="92000" r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2" name="Group 8"/>
          <p:cNvGrpSpPr/>
          <p:nvPr/>
        </p:nvGrpSpPr>
        <p:grpSpPr>
          <a:xfrm>
            <a:off x="454025" y="6443872"/>
            <a:ext cx="8377067" cy="231248"/>
            <a:chOff x="454025" y="6443872"/>
            <a:chExt cx="8377067" cy="231248"/>
          </a:xfrm>
        </p:grpSpPr>
        <p:sp>
          <p:nvSpPr>
            <p:cNvPr id="11" name="Rectangle 4"/>
            <p:cNvSpPr txBox="1">
              <a:spLocks noChangeArrowheads="1"/>
            </p:cNvSpPr>
            <p:nvPr/>
          </p:nvSpPr>
          <p:spPr bwMode="white">
            <a:xfrm>
              <a:off x="454025" y="6446520"/>
              <a:ext cx="4572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eaLnBrk="0" hangingPunct="0">
                <a:spcAft>
                  <a:spcPct val="0"/>
                </a:spcAft>
                <a:defRPr sz="1000">
                  <a:solidFill>
                    <a:srgbClr val="FFFFFF"/>
                  </a:solidFill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fld id="{A0A03F51-2955-4EA9-BE4E-42B6F90C747F}" type="slidenum">
                <a:rPr kumimoji="0" 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+mn-cs"/>
                </a:rPr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pic>
          <p:nvPicPr>
            <p:cNvPr id="8" name="Picture 7" descr="VMW_09Q3_LOGO_Corp_White.png"/>
            <p:cNvPicPr>
              <a:picLocks noChangeAspect="1"/>
            </p:cNvPicPr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746094" y="6443872"/>
              <a:ext cx="1084998" cy="164578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.xml"/><Relationship Id="rId20" Type="http://schemas.openxmlformats.org/officeDocument/2006/relationships/diagramColors" Target="../diagrams/colors10.xml"/><Relationship Id="rId21" Type="http://schemas.microsoft.com/office/2007/relationships/diagramDrawing" Target="../diagrams/drawing10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2" Type="http://schemas.openxmlformats.org/officeDocument/2006/relationships/diagramData" Target="../diagrams/data9.xml"/><Relationship Id="rId13" Type="http://schemas.openxmlformats.org/officeDocument/2006/relationships/diagramLayout" Target="../diagrams/layout9.xml"/><Relationship Id="rId14" Type="http://schemas.openxmlformats.org/officeDocument/2006/relationships/diagramQuickStyle" Target="../diagrams/quickStyle9.xml"/><Relationship Id="rId15" Type="http://schemas.openxmlformats.org/officeDocument/2006/relationships/diagramColors" Target="../diagrams/colors9.xml"/><Relationship Id="rId16" Type="http://schemas.microsoft.com/office/2007/relationships/diagramDrawing" Target="../diagrams/drawing9.xml"/><Relationship Id="rId17" Type="http://schemas.openxmlformats.org/officeDocument/2006/relationships/diagramData" Target="../diagrams/data10.xml"/><Relationship Id="rId18" Type="http://schemas.openxmlformats.org/officeDocument/2006/relationships/diagramLayout" Target="../diagrams/layout10.xml"/><Relationship Id="rId1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7.xml"/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3.xml"/><Relationship Id="rId20" Type="http://schemas.openxmlformats.org/officeDocument/2006/relationships/diagramColors" Target="../diagrams/colors15.xml"/><Relationship Id="rId21" Type="http://schemas.microsoft.com/office/2007/relationships/diagramDrawing" Target="../diagrams/drawing15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2" Type="http://schemas.openxmlformats.org/officeDocument/2006/relationships/diagramData" Target="../diagrams/data14.xml"/><Relationship Id="rId13" Type="http://schemas.openxmlformats.org/officeDocument/2006/relationships/diagramLayout" Target="../diagrams/layout14.xml"/><Relationship Id="rId14" Type="http://schemas.openxmlformats.org/officeDocument/2006/relationships/diagramQuickStyle" Target="../diagrams/quickStyle14.xml"/><Relationship Id="rId15" Type="http://schemas.openxmlformats.org/officeDocument/2006/relationships/diagramColors" Target="../diagrams/colors14.xml"/><Relationship Id="rId16" Type="http://schemas.microsoft.com/office/2007/relationships/diagramDrawing" Target="../diagrams/drawing14.xml"/><Relationship Id="rId17" Type="http://schemas.openxmlformats.org/officeDocument/2006/relationships/diagramData" Target="../diagrams/data15.xml"/><Relationship Id="rId18" Type="http://schemas.openxmlformats.org/officeDocument/2006/relationships/diagramLayout" Target="../diagrams/layout15.xml"/><Relationship Id="rId19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2.xml"/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In-Depth Look at Intel’s TLBs</a:t>
            </a:r>
            <a:endParaRPr lang="en-US" dirty="0"/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/>
              <a:t>Jim Mattson, Virtual Machine Monitor Team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A/D Bit 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(A)</a:t>
            </a:r>
            <a:r>
              <a:rPr lang="en-US" dirty="0" err="1" smtClean="0"/>
              <a:t>ccess</a:t>
            </a:r>
            <a:r>
              <a:rPr lang="en-US" dirty="0" smtClean="0"/>
              <a:t> bits are set before a paging-structure entry is used.</a:t>
            </a:r>
          </a:p>
          <a:p>
            <a:pPr lvl="1"/>
            <a:r>
              <a:rPr lang="en-US" dirty="0" smtClean="0"/>
              <a:t>If A=0, the MMU sets the A bit atomically with a second access.</a:t>
            </a:r>
          </a:p>
          <a:p>
            <a:r>
              <a:rPr lang="en-US" dirty="0" smtClean="0"/>
              <a:t>(D)</a:t>
            </a:r>
            <a:r>
              <a:rPr lang="en-US" dirty="0" err="1" smtClean="0"/>
              <a:t>irty</a:t>
            </a:r>
            <a:r>
              <a:rPr lang="en-US" dirty="0" smtClean="0"/>
              <a:t> bit is set on leaf if access is a write.</a:t>
            </a:r>
          </a:p>
          <a:p>
            <a:pPr lvl="1"/>
            <a:r>
              <a:rPr lang="en-US" dirty="0" smtClean="0"/>
              <a:t>If D=0, the MMU sets the D bit atomically with a second access.</a:t>
            </a:r>
          </a:p>
          <a:p>
            <a:r>
              <a:rPr lang="en-US" dirty="0"/>
              <a:t>Validity is checked </a:t>
            </a:r>
            <a:r>
              <a:rPr lang="en-US" dirty="0" smtClean="0"/>
              <a:t>*before* write on second access.</a:t>
            </a:r>
          </a:p>
          <a:p>
            <a:pPr lvl="1"/>
            <a:r>
              <a:rPr lang="en-US" dirty="0" smtClean="0"/>
              <a:t>P=0 or reserved bit results in #PF.</a:t>
            </a:r>
            <a:endParaRPr lang="en-US" dirty="0"/>
          </a:p>
          <a:p>
            <a:r>
              <a:rPr lang="en-US" dirty="0"/>
              <a:t>Access rights are </a:t>
            </a:r>
            <a:r>
              <a:rPr lang="en-US" dirty="0" smtClean="0"/>
              <a:t>checked *after* write on second access.</a:t>
            </a:r>
            <a:endParaRPr lang="en-US" dirty="0"/>
          </a:p>
          <a:p>
            <a:pPr lvl="1"/>
            <a:r>
              <a:rPr lang="en-US" dirty="0" smtClean="0"/>
              <a:t>Could result in A=1, U/S=0 from a user-level read operation (#PF).</a:t>
            </a:r>
          </a:p>
          <a:p>
            <a:pPr lvl="1"/>
            <a:r>
              <a:rPr lang="en-US" dirty="0" smtClean="0"/>
              <a:t>Could result in D=1, R/W=0 from a write operation (#PF).</a:t>
            </a:r>
          </a:p>
        </p:txBody>
      </p:sp>
    </p:spTree>
    <p:extLst>
      <p:ext uri="{BB962C8B-B14F-4D97-AF65-F5344CB8AC3E}">
        <p14:creationId xmlns:p14="http://schemas.microsoft.com/office/powerpoint/2010/main" val="3009243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</a:t>
            </a:r>
            <a:r>
              <a:rPr lang="en-US" dirty="0"/>
              <a:t>F</a:t>
            </a:r>
            <a:r>
              <a:rPr lang="en-US" dirty="0" smtClean="0"/>
              <a:t>etch Decoupling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Implicit page table accesses are not tracked as data dependencies.</a:t>
            </a:r>
          </a:p>
          <a:p>
            <a:r>
              <a:rPr lang="en-US" dirty="0" smtClean="0"/>
              <a:t>Instruction fetch may race ahead of a previous store.</a:t>
            </a:r>
          </a:p>
          <a:p>
            <a:r>
              <a:rPr lang="en-US" dirty="0" smtClean="0"/>
              <a:t>When storing to a paging structure, a serializing operation is necessary before a dependent instruction fetch.</a:t>
            </a:r>
          </a:p>
          <a:p>
            <a:r>
              <a:rPr lang="en-US" dirty="0" smtClean="0"/>
              <a:t>None of the memory fence instructions are adequate.</a:t>
            </a:r>
          </a:p>
          <a:p>
            <a:r>
              <a:rPr lang="en-US" dirty="0" smtClean="0"/>
              <a:t>Root cause of a few </a:t>
            </a:r>
            <a:r>
              <a:rPr lang="en-US" dirty="0" err="1" smtClean="0"/>
              <a:t>frobos</a:t>
            </a:r>
            <a:r>
              <a:rPr lang="en-US" dirty="0" smtClean="0"/>
              <a:t> bugs.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36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723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TLB Abstraction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TLB caches mappings from page number to:</a:t>
            </a:r>
          </a:p>
          <a:p>
            <a:pPr lvl="1"/>
            <a:r>
              <a:rPr lang="en-US" dirty="0" smtClean="0"/>
              <a:t>Page frame (physical address) and size.</a:t>
            </a:r>
          </a:p>
          <a:p>
            <a:pPr lvl="1"/>
            <a:r>
              <a:rPr lang="en-US" dirty="0" smtClean="0"/>
              <a:t>Access rights (XD, U/S, R/W).</a:t>
            </a:r>
          </a:p>
          <a:p>
            <a:pPr lvl="1"/>
            <a:r>
              <a:rPr lang="en-US" dirty="0" smtClean="0"/>
              <a:t>Attributes (dirty, </a:t>
            </a:r>
            <a:r>
              <a:rPr lang="en-US" dirty="0"/>
              <a:t>m</a:t>
            </a:r>
            <a:r>
              <a:rPr lang="en-US" dirty="0" smtClean="0"/>
              <a:t>emory type, global).</a:t>
            </a:r>
          </a:p>
          <a:p>
            <a:r>
              <a:rPr lang="en-US" dirty="0" smtClean="0"/>
              <a:t>Only complete, valid translations are cached.</a:t>
            </a:r>
          </a:p>
          <a:p>
            <a:pPr lvl="1"/>
            <a:r>
              <a:rPr lang="en-US" dirty="0" smtClean="0"/>
              <a:t>Negative translations (those causing a #PF) are not cached.</a:t>
            </a:r>
          </a:p>
          <a:p>
            <a:r>
              <a:rPr lang="en-US" dirty="0" smtClean="0"/>
              <a:t>The TLB is an incoherent cache.</a:t>
            </a:r>
          </a:p>
          <a:p>
            <a:pPr lvl="1"/>
            <a:r>
              <a:rPr lang="en-US" dirty="0" smtClean="0"/>
              <a:t>Changes to paging structures are not automatically reflected in the TLB.</a:t>
            </a:r>
          </a:p>
          <a:p>
            <a:pPr lvl="1"/>
            <a:r>
              <a:rPr lang="en-US" dirty="0" smtClean="0"/>
              <a:t>Software must ensure proper invalidation when modifying paging structures.</a:t>
            </a:r>
          </a:p>
        </p:txBody>
      </p:sp>
    </p:spTree>
    <p:extLst>
      <p:ext uri="{BB962C8B-B14F-4D97-AF65-F5344CB8AC3E}">
        <p14:creationId xmlns:p14="http://schemas.microsoft.com/office/powerpoint/2010/main" val="4996343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Prefetching and Speculation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 smtClean="0"/>
              <a:t>The TLB is updated as a result of speculative page walks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includes speculative execution of data or uninitialized memory.</a:t>
            </a:r>
          </a:p>
          <a:p>
            <a:pPr lvl="1"/>
            <a:r>
              <a:rPr lang="en-US" dirty="0" smtClean="0"/>
              <a:t>Software must assume that any valid mapping in the page tables may be cached in the TLB.</a:t>
            </a:r>
          </a:p>
          <a:p>
            <a:pPr lvl="1"/>
            <a:r>
              <a:rPr lang="en-US" dirty="0" smtClean="0"/>
              <a:t>Root cause of some bugs in the </a:t>
            </a:r>
            <a:r>
              <a:rPr lang="en-US" dirty="0" err="1" smtClean="0"/>
              <a:t>vmkernel</a:t>
            </a:r>
            <a:r>
              <a:rPr lang="en-US" dirty="0" smtClean="0"/>
              <a:t>, the VMM, and </a:t>
            </a:r>
            <a:r>
              <a:rPr lang="en-US" dirty="0" err="1" smtClean="0"/>
              <a:t>frobos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Speculative page walks never deliver a #PF.</a:t>
            </a:r>
          </a:p>
          <a:p>
            <a:pPr lvl="1"/>
            <a:r>
              <a:rPr lang="en-US" dirty="0" smtClean="0"/>
              <a:t>If a speculative page walk would have resulted in a #PF, no TLB entries are invalidated.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643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(D)</a:t>
            </a:r>
            <a:r>
              <a:rPr lang="en-US" dirty="0" err="1" smtClean="0"/>
              <a:t>irty</a:t>
            </a:r>
            <a:r>
              <a:rPr lang="en-US" dirty="0" smtClean="0"/>
              <a:t> Bit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a write access encounters a TLB entry with D=0:</a:t>
            </a:r>
          </a:p>
          <a:p>
            <a:r>
              <a:rPr lang="en-US" dirty="0" smtClean="0"/>
              <a:t>The TLB entry is invalidated.</a:t>
            </a:r>
          </a:p>
          <a:p>
            <a:r>
              <a:rPr lang="en-US" dirty="0" smtClean="0"/>
              <a:t>A new page walk is started from the root to set the (D)</a:t>
            </a:r>
            <a:r>
              <a:rPr lang="en-US" dirty="0" err="1" smtClean="0"/>
              <a:t>irty</a:t>
            </a:r>
            <a:r>
              <a:rPr lang="en-US" dirty="0" smtClean="0"/>
              <a:t> bit </a:t>
            </a:r>
            <a:r>
              <a:rPr lang="en-US" dirty="0"/>
              <a:t>i</a:t>
            </a:r>
            <a:r>
              <a:rPr lang="en-US" dirty="0" smtClean="0"/>
              <a:t>n the leaf.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13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Rights Violation(s)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If an access violates the access rights recorded in the TLB,</a:t>
            </a:r>
          </a:p>
          <a:p>
            <a:pPr lvl="1"/>
            <a:r>
              <a:rPr lang="en-US" dirty="0" smtClean="0"/>
              <a:t>A #PF is delivered.</a:t>
            </a:r>
          </a:p>
          <a:p>
            <a:pPr lvl="1"/>
            <a:r>
              <a:rPr lang="en-US" dirty="0" smtClean="0"/>
              <a:t>The TLB entry is invalidated.</a:t>
            </a:r>
          </a:p>
          <a:p>
            <a:r>
              <a:rPr lang="en-US" dirty="0" smtClean="0"/>
              <a:t>If the page tables have been modified to permit the access, the #PF may appear to be spurious.</a:t>
            </a:r>
          </a:p>
          <a:p>
            <a:r>
              <a:rPr lang="en-US" dirty="0" smtClean="0"/>
              <a:t>AMD CPUs will not deliver such a “spurious” fault – an access rights violation in the TLB triggers a traversal of the page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664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Sandy Bridge TLBs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709783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22455" y="2020454"/>
            <a:ext cx="279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Super-pages may be fractured into multiple 4K TLB entries.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7181" y="5691909"/>
            <a:ext cx="4713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  <a:ea typeface="+mn-ea"/>
              </a:rPr>
              <a:t>* 64 entries per thread with HT enabled.</a:t>
            </a:r>
          </a:p>
        </p:txBody>
      </p:sp>
    </p:spTree>
    <p:extLst>
      <p:ext uri="{BB962C8B-B14F-4D97-AF65-F5344CB8AC3E}">
        <p14:creationId xmlns:p14="http://schemas.microsoft.com/office/powerpoint/2010/main" val="23050792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Haswell</a:t>
            </a:r>
            <a:r>
              <a:rPr lang="en-US" dirty="0" smtClean="0"/>
              <a:t> TLBs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744872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67181" y="5691909"/>
            <a:ext cx="4713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  <a:ea typeface="+mn-ea"/>
              </a:rPr>
              <a:t>* 64 entries per thread with HT enabled.</a:t>
            </a:r>
          </a:p>
        </p:txBody>
      </p:sp>
    </p:spTree>
    <p:extLst>
      <p:ext uri="{BB962C8B-B14F-4D97-AF65-F5344CB8AC3E}">
        <p14:creationId xmlns:p14="http://schemas.microsoft.com/office/powerpoint/2010/main" val="17817801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TLBs -&gt; Conflicting TLB Entries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When changing the PS bit of a (P)resent paging structure entry: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Clear the (P)resent bit.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Invalidate all affected TLB entries.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Write the new entry.</a:t>
            </a:r>
          </a:p>
          <a:p>
            <a:r>
              <a:rPr lang="en-US" dirty="0" smtClean="0"/>
              <a:t>Failure to do so can result in multiple TLB entries for the same page number.</a:t>
            </a:r>
          </a:p>
          <a:p>
            <a:pPr lvl="1"/>
            <a:r>
              <a:rPr lang="en-US" dirty="0" smtClean="0"/>
              <a:t>The affects of this are undefined and implementation dependent.</a:t>
            </a:r>
          </a:p>
          <a:p>
            <a:r>
              <a:rPr lang="en-US" dirty="0" smtClean="0"/>
              <a:t>Root cause of some </a:t>
            </a:r>
            <a:r>
              <a:rPr lang="en-US" dirty="0" err="1" smtClean="0"/>
              <a:t>frobos</a:t>
            </a:r>
            <a:r>
              <a:rPr lang="en-US" dirty="0" smtClean="0"/>
              <a:t> bugs.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330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p</a:t>
            </a:r>
            <a:r>
              <a:rPr lang="en-US" dirty="0" smtClean="0"/>
              <a:t>age </a:t>
            </a:r>
            <a:r>
              <a:rPr lang="en-US" dirty="0"/>
              <a:t>t</a:t>
            </a:r>
            <a:r>
              <a:rPr lang="en-US" dirty="0" smtClean="0"/>
              <a:t>ables.</a:t>
            </a:r>
          </a:p>
          <a:p>
            <a:r>
              <a:rPr lang="en-US" dirty="0" smtClean="0"/>
              <a:t>TLB details.</a:t>
            </a:r>
          </a:p>
          <a:p>
            <a:r>
              <a:rPr lang="en-US" dirty="0" smtClean="0"/>
              <a:t>Paging structure caches.</a:t>
            </a:r>
          </a:p>
          <a:p>
            <a:r>
              <a:rPr lang="en-US" dirty="0" smtClean="0"/>
              <a:t>Extended page tables.</a:t>
            </a:r>
          </a:p>
          <a:p>
            <a:r>
              <a:rPr lang="en-US" dirty="0" smtClean="0"/>
              <a:t>Multiple </a:t>
            </a:r>
            <a:r>
              <a:rPr lang="en-US" dirty="0"/>
              <a:t>a</a:t>
            </a:r>
            <a:r>
              <a:rPr lang="en-US" dirty="0" smtClean="0"/>
              <a:t>ddress spaces.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39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Invalidation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4904" y="670930"/>
            <a:ext cx="8385048" cy="5010912"/>
          </a:xfrm>
        </p:spPr>
        <p:txBody>
          <a:bodyPr/>
          <a:lstStyle/>
          <a:p>
            <a:r>
              <a:rPr lang="en-US" dirty="0" smtClean="0"/>
              <a:t>#PF</a:t>
            </a:r>
          </a:p>
          <a:p>
            <a:pPr lvl="1"/>
            <a:r>
              <a:rPr lang="en-US" dirty="0" smtClean="0"/>
              <a:t>The TLB entry used to translate the linear address is invalidated.</a:t>
            </a:r>
          </a:p>
          <a:p>
            <a:r>
              <a:rPr lang="en-US" dirty="0" smtClean="0"/>
              <a:t>A/D Bit Updates</a:t>
            </a:r>
          </a:p>
          <a:p>
            <a:pPr lvl="1"/>
            <a:r>
              <a:rPr lang="en-US" dirty="0" smtClean="0"/>
              <a:t>The TLB entry used to translate the linear address is invalidated.</a:t>
            </a:r>
          </a:p>
          <a:p>
            <a:r>
              <a:rPr lang="en-US" dirty="0" smtClean="0"/>
              <a:t>INVLPG</a:t>
            </a:r>
          </a:p>
          <a:p>
            <a:pPr lvl="1"/>
            <a:r>
              <a:rPr lang="en-US" dirty="0" smtClean="0"/>
              <a:t>Any TLB entries associated with the page frame are invalidated.</a:t>
            </a:r>
          </a:p>
          <a:p>
            <a:r>
              <a:rPr lang="en-US" dirty="0" smtClean="0"/>
              <a:t>MOV-CR0 (CR0.PG &lt;- 0)</a:t>
            </a:r>
          </a:p>
          <a:p>
            <a:pPr lvl="1"/>
            <a:r>
              <a:rPr lang="en-US" dirty="0" smtClean="0"/>
              <a:t>All TLBs are flushed.</a:t>
            </a:r>
          </a:p>
          <a:p>
            <a:r>
              <a:rPr lang="en-US" dirty="0" smtClean="0"/>
              <a:t>MOV-CR4 (PGE|PAE changes or CR4.PCIDE &lt;- 0 || CR4.SMEP &lt;- 1)</a:t>
            </a:r>
          </a:p>
          <a:p>
            <a:pPr lvl="1"/>
            <a:r>
              <a:rPr lang="en-US" dirty="0" smtClean="0"/>
              <a:t>All TLBs are flushed.</a:t>
            </a:r>
          </a:p>
          <a:p>
            <a:r>
              <a:rPr lang="en-US" dirty="0" smtClean="0"/>
              <a:t>MOV-CR3 (CR4.PCIDE == 0 || CR3[bit 63] &lt;- 0)</a:t>
            </a:r>
          </a:p>
          <a:p>
            <a:pPr lvl="1"/>
            <a:r>
              <a:rPr lang="en-US" dirty="0" smtClean="0"/>
              <a:t>All non-global TLB entries are invalidated.</a:t>
            </a:r>
          </a:p>
          <a:p>
            <a:r>
              <a:rPr lang="en-US" dirty="0"/>
              <a:t>Task Switch (CR3 changes</a:t>
            </a:r>
            <a:r>
              <a:rPr lang="en-US" dirty="0" smtClean="0"/>
              <a:t>)</a:t>
            </a:r>
          </a:p>
          <a:p>
            <a:pPr marL="461963" lvl="2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sz="1800" dirty="0"/>
              <a:t>All non-global TLB entries are invalidated</a:t>
            </a:r>
            <a:r>
              <a:rPr lang="en-US" sz="1800" dirty="0" smtClean="0"/>
              <a:t>.</a:t>
            </a:r>
            <a:endParaRPr lang="en-US" sz="18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0747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Structure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64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Structure Caches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66194465"/>
              </p:ext>
            </p:extLst>
          </p:nvPr>
        </p:nvGraphicFramePr>
        <p:xfrm>
          <a:off x="1512454" y="796636"/>
          <a:ext cx="5738091" cy="2343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01373635"/>
              </p:ext>
            </p:extLst>
          </p:nvPr>
        </p:nvGraphicFramePr>
        <p:xfrm>
          <a:off x="2135910" y="3440545"/>
          <a:ext cx="1778000" cy="75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8709346"/>
              </p:ext>
            </p:extLst>
          </p:nvPr>
        </p:nvGraphicFramePr>
        <p:xfrm>
          <a:off x="3489037" y="4331854"/>
          <a:ext cx="1778000" cy="75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341091"/>
              </p:ext>
            </p:extLst>
          </p:nvPr>
        </p:nvGraphicFramePr>
        <p:xfrm>
          <a:off x="4897583" y="5209309"/>
          <a:ext cx="1778000" cy="75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2921000" y="2309091"/>
            <a:ext cx="11545" cy="1108364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375727" y="2897909"/>
            <a:ext cx="23091" cy="1385455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5888182" y="3186545"/>
            <a:ext cx="11545" cy="1974273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57908" y="3602182"/>
            <a:ext cx="119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LA 47:39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1273" y="4491182"/>
            <a:ext cx="119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LA 47:30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9272" y="5380182"/>
            <a:ext cx="3222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LA 47:21 or 31:21 or 31:20</a:t>
            </a:r>
          </a:p>
        </p:txBody>
      </p:sp>
      <p:cxnSp>
        <p:nvCxnSpPr>
          <p:cNvPr id="18" name="Straight Arrow Connector 17"/>
          <p:cNvCxnSpPr>
            <a:stCxn id="13" idx="3"/>
            <a:endCxn id="4" idx="1"/>
          </p:cNvCxnSpPr>
          <p:nvPr/>
        </p:nvCxnSpPr>
        <p:spPr bwMode="auto">
          <a:xfrm>
            <a:off x="1555221" y="3802237"/>
            <a:ext cx="580689" cy="13535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4" idx="3"/>
            <a:endCxn id="5" idx="1"/>
          </p:cNvCxnSpPr>
          <p:nvPr/>
        </p:nvCxnSpPr>
        <p:spPr bwMode="auto">
          <a:xfrm>
            <a:off x="2028586" y="4691237"/>
            <a:ext cx="1460451" cy="15844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5" idx="3"/>
            <a:endCxn id="6" idx="1"/>
          </p:cNvCxnSpPr>
          <p:nvPr/>
        </p:nvCxnSpPr>
        <p:spPr bwMode="auto">
          <a:xfrm>
            <a:off x="4561378" y="5580237"/>
            <a:ext cx="336205" cy="4299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32561" y="5907490"/>
            <a:ext cx="3501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+mn-lt"/>
                <a:ea typeface="+mn-ea"/>
              </a:rPr>
              <a:t>* PML4E$ is conceptual only.</a:t>
            </a:r>
          </a:p>
        </p:txBody>
      </p:sp>
    </p:spTree>
    <p:extLst>
      <p:ext uri="{BB962C8B-B14F-4D97-AF65-F5344CB8AC3E}">
        <p14:creationId xmlns:p14="http://schemas.microsoft.com/office/powerpoint/2010/main" val="23970067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Paging Structure Cache Abstraction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paging structure caches cache mappings from page number prefix to:</a:t>
            </a:r>
          </a:p>
          <a:p>
            <a:pPr lvl="1"/>
            <a:r>
              <a:rPr lang="en-US" dirty="0" smtClean="0"/>
              <a:t>Page frame of next level in page table.</a:t>
            </a:r>
          </a:p>
          <a:p>
            <a:pPr lvl="1"/>
            <a:r>
              <a:rPr lang="en-US" dirty="0" smtClean="0"/>
              <a:t>Cumulative access rights (XD, U/S, R/W).</a:t>
            </a:r>
          </a:p>
          <a:p>
            <a:pPr lvl="1"/>
            <a:r>
              <a:rPr lang="en-US" dirty="0" smtClean="0"/>
              <a:t>Memory type for next level (from PCD/PWT).</a:t>
            </a:r>
          </a:p>
          <a:p>
            <a:r>
              <a:rPr lang="en-US" dirty="0" smtClean="0"/>
              <a:t>Any valid partial walk may be cached.</a:t>
            </a:r>
          </a:p>
          <a:p>
            <a:pPr lvl="1"/>
            <a:r>
              <a:rPr lang="en-US" dirty="0" smtClean="0"/>
              <a:t>Full translations are not required.</a:t>
            </a:r>
          </a:p>
          <a:p>
            <a:pPr lvl="1"/>
            <a:r>
              <a:rPr lang="en-US" dirty="0" smtClean="0"/>
              <a:t>Root cause of some </a:t>
            </a:r>
            <a:r>
              <a:rPr lang="en-US" dirty="0" err="1" smtClean="0"/>
              <a:t>vmkernel</a:t>
            </a:r>
            <a:r>
              <a:rPr lang="en-US" dirty="0" smtClean="0"/>
              <a:t> and </a:t>
            </a:r>
            <a:r>
              <a:rPr lang="en-US" dirty="0" err="1" smtClean="0"/>
              <a:t>frobos</a:t>
            </a:r>
            <a:r>
              <a:rPr lang="en-US" dirty="0" smtClean="0"/>
              <a:t> bugs.</a:t>
            </a:r>
          </a:p>
          <a:p>
            <a:r>
              <a:rPr lang="en-US" dirty="0" smtClean="0"/>
              <a:t>The paging structure caches are incoherent.</a:t>
            </a:r>
          </a:p>
          <a:p>
            <a:pPr lvl="1"/>
            <a:r>
              <a:rPr lang="en-US" dirty="0" smtClean="0"/>
              <a:t>Changes to paging structures are not automatically reflected in the caches.</a:t>
            </a:r>
          </a:p>
          <a:p>
            <a:pPr lvl="1"/>
            <a:r>
              <a:rPr lang="en-US" dirty="0" smtClean="0"/>
              <a:t>Software must ensure proper invalidation when modifying paging structures.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7497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Structure Cache Invalidation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#PF</a:t>
            </a:r>
          </a:p>
          <a:p>
            <a:pPr lvl="1"/>
            <a:r>
              <a:rPr lang="en-US" dirty="0" smtClean="0"/>
              <a:t>Any entry used to translate the linear address is invalidated.</a:t>
            </a:r>
          </a:p>
          <a:p>
            <a:r>
              <a:rPr lang="en-US" dirty="0" smtClean="0"/>
              <a:t>A/D Bit Updates</a:t>
            </a:r>
          </a:p>
          <a:p>
            <a:pPr lvl="1"/>
            <a:r>
              <a:rPr lang="en-US" dirty="0" smtClean="0"/>
              <a:t>All paging structure caches are flushed.</a:t>
            </a:r>
          </a:p>
          <a:p>
            <a:r>
              <a:rPr lang="en-US" dirty="0" smtClean="0"/>
              <a:t>Various TLB invalidation instructions, including INVLPG</a:t>
            </a:r>
          </a:p>
          <a:p>
            <a:pPr lvl="1"/>
            <a:r>
              <a:rPr lang="en-US" dirty="0" smtClean="0"/>
              <a:t>All paging structure caches are flushed.</a:t>
            </a:r>
          </a:p>
          <a:p>
            <a:r>
              <a:rPr lang="en-US" dirty="0"/>
              <a:t>Task Switch (CR3 changes)</a:t>
            </a:r>
          </a:p>
          <a:p>
            <a:pPr lvl="1"/>
            <a:r>
              <a:rPr lang="en-US" dirty="0"/>
              <a:t>All paging structure caches are flushed.</a:t>
            </a:r>
          </a:p>
          <a:p>
            <a:pPr marL="2286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6480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Page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353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Page Tables (for all paging modes)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043324288"/>
              </p:ext>
            </p:extLst>
          </p:nvPr>
        </p:nvGraphicFramePr>
        <p:xfrm>
          <a:off x="808182" y="796636"/>
          <a:ext cx="7366000" cy="4294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20090" y="3613727"/>
            <a:ext cx="134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gPA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 47:39</a:t>
            </a:r>
          </a:p>
        </p:txBody>
      </p:sp>
      <p:cxnSp>
        <p:nvCxnSpPr>
          <p:cNvPr id="20" name="Straight Arrow Connector 19"/>
          <p:cNvCxnSpPr>
            <a:stCxn id="15" idx="0"/>
          </p:cNvCxnSpPr>
          <p:nvPr/>
        </p:nvCxnSpPr>
        <p:spPr bwMode="auto">
          <a:xfrm flipV="1">
            <a:off x="2094764" y="3198091"/>
            <a:ext cx="341327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750126" y="4701309"/>
            <a:ext cx="134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gPA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 38:30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 bwMode="auto">
          <a:xfrm flipV="1">
            <a:off x="3424800" y="4285673"/>
            <a:ext cx="341327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135581" y="5243945"/>
            <a:ext cx="134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gPA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 29:21</a:t>
            </a: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 bwMode="auto">
          <a:xfrm flipV="1">
            <a:off x="4810255" y="4828309"/>
            <a:ext cx="341327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460999" y="5518727"/>
            <a:ext cx="134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gPA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 20:12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 bwMode="auto">
          <a:xfrm flipV="1">
            <a:off x="6135673" y="5103091"/>
            <a:ext cx="341327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86174" y="981701"/>
            <a:ext cx="183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Guest Physical Address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1108364" y="1974273"/>
            <a:ext cx="11546" cy="473363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766455" y="3960091"/>
            <a:ext cx="1050636" cy="831273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25" idx="1"/>
          </p:cNvCxnSpPr>
          <p:nvPr/>
        </p:nvCxnSpPr>
        <p:spPr bwMode="auto">
          <a:xfrm>
            <a:off x="3163455" y="5080000"/>
            <a:ext cx="972126" cy="364000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27" idx="1"/>
          </p:cNvCxnSpPr>
          <p:nvPr/>
        </p:nvCxnSpPr>
        <p:spPr bwMode="auto">
          <a:xfrm>
            <a:off x="4537364" y="5611091"/>
            <a:ext cx="923635" cy="107691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204364" y="5518727"/>
            <a:ext cx="159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Page Frame</a:t>
            </a:r>
          </a:p>
        </p:txBody>
      </p:sp>
      <p:cxnSp>
        <p:nvCxnSpPr>
          <p:cNvPr id="40" name="Elbow Connector 39"/>
          <p:cNvCxnSpPr/>
          <p:nvPr/>
        </p:nvCxnSpPr>
        <p:spPr bwMode="auto">
          <a:xfrm>
            <a:off x="6961909" y="4837545"/>
            <a:ext cx="1039091" cy="588819"/>
          </a:xfrm>
          <a:prstGeom prst="bentConnector3">
            <a:avLst>
              <a:gd name="adj1" fmla="val 97778"/>
            </a:avLst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27" idx="3"/>
            <a:endCxn id="38" idx="1"/>
          </p:cNvCxnSpPr>
          <p:nvPr/>
        </p:nvCxnSpPr>
        <p:spPr bwMode="auto">
          <a:xfrm>
            <a:off x="6810347" y="5718782"/>
            <a:ext cx="394017" cy="0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19364" y="2482273"/>
            <a:ext cx="1774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Page Number</a:t>
            </a:r>
          </a:p>
          <a:p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(</a:t>
            </a:r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gPA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 47:12)</a:t>
            </a:r>
          </a:p>
        </p:txBody>
      </p:sp>
      <p:cxnSp>
        <p:nvCxnSpPr>
          <p:cNvPr id="51" name="Straight Arrow Connector 50"/>
          <p:cNvCxnSpPr>
            <a:stCxn id="46" idx="2"/>
          </p:cNvCxnSpPr>
          <p:nvPr/>
        </p:nvCxnSpPr>
        <p:spPr bwMode="auto">
          <a:xfrm>
            <a:off x="1106787" y="3313270"/>
            <a:ext cx="371031" cy="369730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043545" y="1974273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  <a:ea typeface="+mn-ea"/>
              </a:rPr>
              <a:t>EP4TA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389909" y="2378364"/>
            <a:ext cx="80818" cy="346363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377956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Guest-Physical Mappings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Derived solely from extended page tables.</a:t>
            </a:r>
          </a:p>
          <a:p>
            <a:r>
              <a:rPr lang="en-US" dirty="0" smtClean="0"/>
              <a:t>Map guest physical page numbers (or prefixes) to page frames.</a:t>
            </a:r>
          </a:p>
          <a:p>
            <a:r>
              <a:rPr lang="en-US" dirty="0" smtClean="0"/>
              <a:t>No TLB entries whatsoever for these mappings.</a:t>
            </a:r>
          </a:p>
          <a:p>
            <a:r>
              <a:rPr lang="en-US" dirty="0" smtClean="0"/>
              <a:t>But there are guest-physical paging structure caches…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605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Guest-Physical Paging Structure Caches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3740478"/>
              </p:ext>
            </p:extLst>
          </p:nvPr>
        </p:nvGraphicFramePr>
        <p:xfrm>
          <a:off x="1512454" y="796636"/>
          <a:ext cx="5738091" cy="2343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8943075"/>
              </p:ext>
            </p:extLst>
          </p:nvPr>
        </p:nvGraphicFramePr>
        <p:xfrm>
          <a:off x="2135910" y="3440545"/>
          <a:ext cx="1778000" cy="75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93418664"/>
              </p:ext>
            </p:extLst>
          </p:nvPr>
        </p:nvGraphicFramePr>
        <p:xfrm>
          <a:off x="3489037" y="4331854"/>
          <a:ext cx="1778000" cy="75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3263267"/>
              </p:ext>
            </p:extLst>
          </p:nvPr>
        </p:nvGraphicFramePr>
        <p:xfrm>
          <a:off x="4897583" y="5209309"/>
          <a:ext cx="1778000" cy="75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2921000" y="2309091"/>
            <a:ext cx="11545" cy="1108364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375727" y="2897909"/>
            <a:ext cx="23091" cy="1385455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5888182" y="3186545"/>
            <a:ext cx="11545" cy="1974273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57908" y="3602182"/>
            <a:ext cx="134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gPA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 47:39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1273" y="4491182"/>
            <a:ext cx="134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gPA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 47:30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9272" y="5380182"/>
            <a:ext cx="3374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333333"/>
                </a:solidFill>
                <a:latin typeface="+mn-lt"/>
                <a:ea typeface="+mn-ea"/>
              </a:rPr>
              <a:t>gPA</a:t>
            </a:r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 47:21 or 31:21 or 31:20</a:t>
            </a:r>
          </a:p>
        </p:txBody>
      </p:sp>
      <p:cxnSp>
        <p:nvCxnSpPr>
          <p:cNvPr id="18" name="Straight Arrow Connector 17"/>
          <p:cNvCxnSpPr>
            <a:stCxn id="13" idx="3"/>
            <a:endCxn id="4" idx="1"/>
          </p:cNvCxnSpPr>
          <p:nvPr/>
        </p:nvCxnSpPr>
        <p:spPr bwMode="auto">
          <a:xfrm>
            <a:off x="1707256" y="3802237"/>
            <a:ext cx="428654" cy="13535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4" idx="3"/>
            <a:endCxn id="5" idx="1"/>
          </p:cNvCxnSpPr>
          <p:nvPr/>
        </p:nvCxnSpPr>
        <p:spPr bwMode="auto">
          <a:xfrm>
            <a:off x="2180621" y="4691237"/>
            <a:ext cx="1308416" cy="15844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5" idx="3"/>
            <a:endCxn id="6" idx="1"/>
          </p:cNvCxnSpPr>
          <p:nvPr/>
        </p:nvCxnSpPr>
        <p:spPr bwMode="auto">
          <a:xfrm>
            <a:off x="4713413" y="5580237"/>
            <a:ext cx="184170" cy="4299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32561" y="5907490"/>
            <a:ext cx="4067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+mn-lt"/>
                <a:ea typeface="+mn-ea"/>
              </a:rPr>
              <a:t>* EPT PML4E$ is conceptual only.</a:t>
            </a:r>
          </a:p>
        </p:txBody>
      </p:sp>
    </p:spTree>
    <p:extLst>
      <p:ext uri="{BB962C8B-B14F-4D97-AF65-F5344CB8AC3E}">
        <p14:creationId xmlns:p14="http://schemas.microsoft.com/office/powerpoint/2010/main" val="13343020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Guest-Physical Paging Structure Cache Invalidation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EPT Violation</a:t>
            </a:r>
          </a:p>
          <a:p>
            <a:pPr lvl="1"/>
            <a:r>
              <a:rPr lang="en-US" dirty="0" smtClean="0"/>
              <a:t>Any entry used to translate the guest-physical address is invalidated.</a:t>
            </a:r>
          </a:p>
          <a:p>
            <a:r>
              <a:rPr lang="en-US" dirty="0" smtClean="0"/>
              <a:t>VM-Entry</a:t>
            </a:r>
          </a:p>
          <a:p>
            <a:pPr lvl="1"/>
            <a:r>
              <a:rPr lang="en-US" dirty="0" smtClean="0"/>
              <a:t>If the EP4TA is different from the EP4TA at the last VM-entry, these structures are flushed.</a:t>
            </a:r>
          </a:p>
          <a:p>
            <a:r>
              <a:rPr lang="en-US" dirty="0" smtClean="0"/>
              <a:t>INVEPT instruction</a:t>
            </a:r>
          </a:p>
          <a:p>
            <a:pPr lvl="1"/>
            <a:r>
              <a:rPr lang="en-US" dirty="0" smtClean="0"/>
              <a:t>As directed.</a:t>
            </a:r>
          </a:p>
        </p:txBody>
      </p:sp>
    </p:spTree>
    <p:extLst>
      <p:ext uri="{BB962C8B-B14F-4D97-AF65-F5344CB8AC3E}">
        <p14:creationId xmlns:p14="http://schemas.microsoft.com/office/powerpoint/2010/main" val="30804456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Page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2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Mappings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Derived from both guest page tables and extended page tables.</a:t>
            </a:r>
          </a:p>
          <a:p>
            <a:r>
              <a:rPr lang="en-US" dirty="0" smtClean="0"/>
              <a:t>Map guest linear page numbers (or prefixes) to page frames.</a:t>
            </a:r>
          </a:p>
          <a:p>
            <a:r>
              <a:rPr lang="en-US" dirty="0" smtClean="0"/>
              <a:t>Full translations occupy the “normal” TLBs.</a:t>
            </a:r>
          </a:p>
          <a:p>
            <a:r>
              <a:rPr lang="en-US" dirty="0" smtClean="0"/>
              <a:t>Partial walks occupy the “normal” paging structure caches.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209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Address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879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 Identification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address space is identified by:</a:t>
            </a:r>
          </a:p>
          <a:p>
            <a:r>
              <a:rPr lang="en-US" dirty="0" smtClean="0"/>
              <a:t>PCID – Bits 11:0 of CR3 when CR4.PCIDE is set.</a:t>
            </a:r>
          </a:p>
          <a:p>
            <a:r>
              <a:rPr lang="en-US" dirty="0" smtClean="0"/>
              <a:t>VPID – Bits 15:0 of VMCS[VPID] when VPIDs are enabled.</a:t>
            </a:r>
          </a:p>
          <a:p>
            <a:r>
              <a:rPr lang="en-US" dirty="0" smtClean="0"/>
              <a:t>EP4TA – Bits 51:12 of VMCS[EPTP] when EPT is enabled.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845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9800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Each thread maintains a 4-entry ASID table, which maps (PCID, VPID, EP4TA) to a 2-bit ASID.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13463"/>
              </p:ext>
            </p:extLst>
          </p:nvPr>
        </p:nvGraphicFramePr>
        <p:xfrm>
          <a:off x="1997364" y="1547091"/>
          <a:ext cx="381000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9727"/>
                <a:gridCol w="1004455"/>
                <a:gridCol w="912091"/>
                <a:gridCol w="10737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EP4TA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3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04825" y="3620655"/>
            <a:ext cx="8385048" cy="218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1" fontAlgn="base" hangingPunct="1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1" fontAlgn="base" hangingPunct="1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On an ASID switch, the CPU looks up the new (PCID, VPID, EP4TA).</a:t>
            </a:r>
          </a:p>
          <a:p>
            <a:r>
              <a:rPr lang="en-US" dirty="0" smtClean="0"/>
              <a:t>If a matching entry is found, it uses it.</a:t>
            </a:r>
          </a:p>
          <a:p>
            <a:r>
              <a:rPr lang="en-US" dirty="0" smtClean="0"/>
              <a:t>If not, an entry is evicted, matching TLB and paging structure cache entries are invalidated, and the new (PCID, VPID, EPT4A) is installed in its place.</a:t>
            </a:r>
          </a:p>
        </p:txBody>
      </p:sp>
    </p:spTree>
    <p:extLst>
      <p:ext uri="{BB962C8B-B14F-4D97-AF65-F5344CB8AC3E}">
        <p14:creationId xmlns:p14="http://schemas.microsoft.com/office/powerpoint/2010/main" val="18179961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 Tags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STLB and L0 ITLBs are ASID-tagged.</a:t>
            </a:r>
          </a:p>
          <a:p>
            <a:pPr lvl="1"/>
            <a:r>
              <a:rPr lang="en-US" dirty="0" smtClean="0"/>
              <a:t>These can support multiple address spaces concurrently.</a:t>
            </a:r>
          </a:p>
          <a:p>
            <a:pPr lvl="1"/>
            <a:r>
              <a:rPr lang="en-US" dirty="0" smtClean="0"/>
              <a:t>They are not flushed on an ASID switch.</a:t>
            </a:r>
          </a:p>
          <a:p>
            <a:pPr lvl="1"/>
            <a:r>
              <a:rPr lang="en-US" dirty="0" smtClean="0"/>
              <a:t>The partitioning is dynamic.</a:t>
            </a:r>
          </a:p>
          <a:p>
            <a:r>
              <a:rPr lang="en-US" dirty="0" smtClean="0"/>
              <a:t>The L0 DTLBs </a:t>
            </a:r>
            <a:r>
              <a:rPr lang="en-US" dirty="0"/>
              <a:t>and paging structure caches are </a:t>
            </a:r>
            <a:r>
              <a:rPr lang="en-US" dirty="0" smtClean="0"/>
              <a:t>not ASID</a:t>
            </a:r>
            <a:r>
              <a:rPr lang="en-US" dirty="0"/>
              <a:t>-tagged.</a:t>
            </a:r>
          </a:p>
          <a:p>
            <a:pPr lvl="1"/>
            <a:r>
              <a:rPr lang="en-US" dirty="0" smtClean="0"/>
              <a:t>These can support only one address space.</a:t>
            </a:r>
          </a:p>
          <a:p>
            <a:pPr lvl="1"/>
            <a:r>
              <a:rPr lang="en-US" dirty="0" smtClean="0"/>
              <a:t>They are flushed on an ASID switch.</a:t>
            </a:r>
          </a:p>
        </p:txBody>
      </p:sp>
    </p:spTree>
    <p:extLst>
      <p:ext uri="{BB962C8B-B14F-4D97-AF65-F5344CB8AC3E}">
        <p14:creationId xmlns:p14="http://schemas.microsoft.com/office/powerpoint/2010/main" val="36418607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Tag-Based Invalidation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INVPCID instruction</a:t>
            </a:r>
          </a:p>
          <a:p>
            <a:pPr lvl="1"/>
            <a:r>
              <a:rPr lang="en-US" dirty="0" smtClean="0"/>
              <a:t>TLBs and paging structure caches are invalidated as directed.</a:t>
            </a:r>
          </a:p>
          <a:p>
            <a:r>
              <a:rPr lang="en-US" dirty="0" smtClean="0"/>
              <a:t>INVVPID instruction</a:t>
            </a:r>
          </a:p>
          <a:p>
            <a:pPr marL="461963" lvl="2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sz="1800" dirty="0"/>
              <a:t>TLBs and paging structure caches are invalidated as directed</a:t>
            </a:r>
            <a:r>
              <a:rPr lang="en-US" sz="1800" dirty="0" smtClean="0"/>
              <a:t>.</a:t>
            </a:r>
          </a:p>
          <a:p>
            <a:r>
              <a:rPr lang="en-US" dirty="0" smtClean="0"/>
              <a:t>INVEPT instruction</a:t>
            </a:r>
          </a:p>
          <a:p>
            <a:pPr lvl="1"/>
            <a:r>
              <a:rPr lang="en-US" dirty="0" smtClean="0"/>
              <a:t>TLBs </a:t>
            </a:r>
            <a:r>
              <a:rPr lang="en-US" dirty="0"/>
              <a:t>and paging structure caches are invalidated as </a:t>
            </a:r>
            <a:r>
              <a:rPr lang="en-US" dirty="0" smtClean="0"/>
              <a:t>directed (combined mappings).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4893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Only the 4K L0 ITLB is statically partitioned between the two threads on a core.</a:t>
            </a:r>
          </a:p>
          <a:p>
            <a:r>
              <a:rPr lang="en-US" dirty="0" smtClean="0"/>
              <a:t>Other TLBs and paging structure caches are shared between the two threads on a core.</a:t>
            </a:r>
          </a:p>
          <a:p>
            <a:pPr lvl="1"/>
            <a:r>
              <a:rPr lang="en-US" dirty="0" smtClean="0"/>
              <a:t>Entries in these structures are tagged by thread ID.</a:t>
            </a:r>
          </a:p>
          <a:p>
            <a:pPr lvl="1"/>
            <a:r>
              <a:rPr lang="en-US" dirty="0" smtClean="0"/>
              <a:t>The partitioning is dynamic.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149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073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A/D bit updates may result in suspicious page table entries.</a:t>
            </a:r>
          </a:p>
          <a:p>
            <a:r>
              <a:rPr lang="en-US" dirty="0" smtClean="0"/>
              <a:t>Instruction fetch may race ahead of page table updates.</a:t>
            </a:r>
          </a:p>
          <a:p>
            <a:r>
              <a:rPr lang="en-US" dirty="0" smtClean="0"/>
              <a:t>TLB incoherence may result in one spurious fault.</a:t>
            </a:r>
          </a:p>
          <a:p>
            <a:r>
              <a:rPr lang="en-US" dirty="0" smtClean="0"/>
              <a:t>Speculative accesses can populate the TLBs.</a:t>
            </a:r>
          </a:p>
          <a:p>
            <a:r>
              <a:rPr lang="en-US" dirty="0" smtClean="0"/>
              <a:t>Multiple TLB entries may exist for the same page number.</a:t>
            </a:r>
          </a:p>
          <a:p>
            <a:r>
              <a:rPr lang="en-US" dirty="0" smtClean="0"/>
              <a:t>Incomplete translations may be stored in the paging structure caches.</a:t>
            </a:r>
          </a:p>
          <a:p>
            <a:r>
              <a:rPr lang="en-US" dirty="0" smtClean="0"/>
              <a:t>Only incomplete guest-physical mappings are cached.</a:t>
            </a:r>
          </a:p>
          <a:p>
            <a:r>
              <a:rPr lang="en-US" dirty="0" smtClean="0"/>
              <a:t>Under EPT, combined mappings occupy the TLBs.</a:t>
            </a:r>
          </a:p>
          <a:p>
            <a:r>
              <a:rPr lang="en-US" dirty="0" smtClean="0"/>
              <a:t>Some TLBs are ASID-tagged, where (PCID, VPID, EP4TA) -&gt; ASID.</a:t>
            </a:r>
          </a:p>
          <a:p>
            <a:r>
              <a:rPr lang="en-US" dirty="0" smtClean="0"/>
              <a:t>Some TLBs are dynamically partitioned by thread ID under HT.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318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49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Mode Page Tables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917304260"/>
              </p:ext>
            </p:extLst>
          </p:nvPr>
        </p:nvGraphicFramePr>
        <p:xfrm>
          <a:off x="808182" y="796636"/>
          <a:ext cx="7366000" cy="4294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20090" y="3613727"/>
            <a:ext cx="119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LA 47:39</a:t>
            </a:r>
          </a:p>
        </p:txBody>
      </p:sp>
      <p:cxnSp>
        <p:nvCxnSpPr>
          <p:cNvPr id="20" name="Straight Arrow Connector 19"/>
          <p:cNvCxnSpPr>
            <a:stCxn id="15" idx="0"/>
          </p:cNvCxnSpPr>
          <p:nvPr/>
        </p:nvCxnSpPr>
        <p:spPr bwMode="auto">
          <a:xfrm flipV="1">
            <a:off x="2018747" y="3198091"/>
            <a:ext cx="417344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750126" y="4701309"/>
            <a:ext cx="119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LA 38:30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 bwMode="auto">
          <a:xfrm flipV="1">
            <a:off x="3348783" y="4285673"/>
            <a:ext cx="417344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135581" y="5243945"/>
            <a:ext cx="119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LA 29:21</a:t>
            </a: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 bwMode="auto">
          <a:xfrm flipV="1">
            <a:off x="4734238" y="4828309"/>
            <a:ext cx="417344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460999" y="5518727"/>
            <a:ext cx="119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LA 20:12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 bwMode="auto">
          <a:xfrm flipV="1">
            <a:off x="6059656" y="5103091"/>
            <a:ext cx="417344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61636" y="1535545"/>
            <a:ext cx="1895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Linear Address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1108364" y="1974273"/>
            <a:ext cx="11546" cy="473363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766455" y="3960091"/>
            <a:ext cx="1050636" cy="831273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25" idx="1"/>
          </p:cNvCxnSpPr>
          <p:nvPr/>
        </p:nvCxnSpPr>
        <p:spPr bwMode="auto">
          <a:xfrm>
            <a:off x="3163455" y="5080000"/>
            <a:ext cx="972126" cy="364000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27" idx="1"/>
          </p:cNvCxnSpPr>
          <p:nvPr/>
        </p:nvCxnSpPr>
        <p:spPr bwMode="auto">
          <a:xfrm>
            <a:off x="4537364" y="5611091"/>
            <a:ext cx="923635" cy="107691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204364" y="5518727"/>
            <a:ext cx="159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Page Frame</a:t>
            </a:r>
          </a:p>
        </p:txBody>
      </p:sp>
      <p:cxnSp>
        <p:nvCxnSpPr>
          <p:cNvPr id="40" name="Elbow Connector 39"/>
          <p:cNvCxnSpPr/>
          <p:nvPr/>
        </p:nvCxnSpPr>
        <p:spPr bwMode="auto">
          <a:xfrm>
            <a:off x="6961909" y="4837545"/>
            <a:ext cx="1039091" cy="588819"/>
          </a:xfrm>
          <a:prstGeom prst="bentConnector3">
            <a:avLst>
              <a:gd name="adj1" fmla="val 97778"/>
            </a:avLst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27" idx="3"/>
            <a:endCxn id="38" idx="1"/>
          </p:cNvCxnSpPr>
          <p:nvPr/>
        </p:nvCxnSpPr>
        <p:spPr bwMode="auto">
          <a:xfrm>
            <a:off x="6658312" y="5718782"/>
            <a:ext cx="546052" cy="0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19364" y="2482273"/>
            <a:ext cx="1774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Page Number</a:t>
            </a:r>
          </a:p>
          <a:p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(LA 47:12)</a:t>
            </a:r>
          </a:p>
        </p:txBody>
      </p:sp>
      <p:cxnSp>
        <p:nvCxnSpPr>
          <p:cNvPr id="51" name="Straight Arrow Connector 50"/>
          <p:cNvCxnSpPr>
            <a:stCxn id="46" idx="2"/>
          </p:cNvCxnSpPr>
          <p:nvPr/>
        </p:nvCxnSpPr>
        <p:spPr bwMode="auto">
          <a:xfrm>
            <a:off x="1106787" y="3313270"/>
            <a:ext cx="371031" cy="369730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043545" y="1974273"/>
            <a:ext cx="697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  <a:ea typeface="+mn-ea"/>
              </a:rPr>
              <a:t>CR3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389909" y="2378364"/>
            <a:ext cx="80818" cy="346363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95409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PAE Page Tables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964069956"/>
              </p:ext>
            </p:extLst>
          </p:nvPr>
        </p:nvGraphicFramePr>
        <p:xfrm>
          <a:off x="3290454" y="2574635"/>
          <a:ext cx="3636816" cy="284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750126" y="4701309"/>
            <a:ext cx="119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LA 31:30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 bwMode="auto">
          <a:xfrm flipV="1">
            <a:off x="3348783" y="4285673"/>
            <a:ext cx="417344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135581" y="5243945"/>
            <a:ext cx="119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LA 29:21</a:t>
            </a: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 bwMode="auto">
          <a:xfrm flipV="1">
            <a:off x="4734238" y="4828309"/>
            <a:ext cx="417344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460999" y="5518727"/>
            <a:ext cx="119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LA 20:12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 bwMode="auto">
          <a:xfrm flipV="1">
            <a:off x="6059656" y="5103091"/>
            <a:ext cx="417344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92545" y="2574636"/>
            <a:ext cx="1895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Linear Address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1339273" y="3013364"/>
            <a:ext cx="11546" cy="473363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2124364" y="4248727"/>
            <a:ext cx="692727" cy="542637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25" idx="1"/>
          </p:cNvCxnSpPr>
          <p:nvPr/>
        </p:nvCxnSpPr>
        <p:spPr bwMode="auto">
          <a:xfrm>
            <a:off x="3163455" y="5080000"/>
            <a:ext cx="972126" cy="364000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27" idx="1"/>
          </p:cNvCxnSpPr>
          <p:nvPr/>
        </p:nvCxnSpPr>
        <p:spPr bwMode="auto">
          <a:xfrm>
            <a:off x="4537364" y="5611091"/>
            <a:ext cx="923635" cy="107691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204364" y="5518727"/>
            <a:ext cx="159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Page Frame</a:t>
            </a:r>
          </a:p>
        </p:txBody>
      </p:sp>
      <p:cxnSp>
        <p:nvCxnSpPr>
          <p:cNvPr id="40" name="Elbow Connector 39"/>
          <p:cNvCxnSpPr/>
          <p:nvPr/>
        </p:nvCxnSpPr>
        <p:spPr bwMode="auto">
          <a:xfrm>
            <a:off x="6961909" y="4837545"/>
            <a:ext cx="1039091" cy="588819"/>
          </a:xfrm>
          <a:prstGeom prst="bentConnector3">
            <a:avLst>
              <a:gd name="adj1" fmla="val 97778"/>
            </a:avLst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27" idx="3"/>
            <a:endCxn id="38" idx="1"/>
          </p:cNvCxnSpPr>
          <p:nvPr/>
        </p:nvCxnSpPr>
        <p:spPr bwMode="auto">
          <a:xfrm>
            <a:off x="6658312" y="5718782"/>
            <a:ext cx="546052" cy="0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50273" y="3521364"/>
            <a:ext cx="1774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Page Number</a:t>
            </a:r>
          </a:p>
          <a:p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(LA 31:12)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0183" y="2482272"/>
            <a:ext cx="1443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+mn-lt"/>
                <a:ea typeface="+mn-ea"/>
              </a:rPr>
              <a:t>MOV-CR3 preloads 4 PDPTEs</a:t>
            </a:r>
          </a:p>
        </p:txBody>
      </p:sp>
    </p:spTree>
    <p:extLst>
      <p:ext uri="{BB962C8B-B14F-4D97-AF65-F5344CB8AC3E}">
        <p14:creationId xmlns:p14="http://schemas.microsoft.com/office/powerpoint/2010/main" val="35482697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Page Tables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197801467"/>
              </p:ext>
            </p:extLst>
          </p:nvPr>
        </p:nvGraphicFramePr>
        <p:xfrm>
          <a:off x="4641272" y="3613727"/>
          <a:ext cx="2228270" cy="1835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135581" y="5243945"/>
            <a:ext cx="119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LA 31:22</a:t>
            </a: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 bwMode="auto">
          <a:xfrm flipV="1">
            <a:off x="4734238" y="4828309"/>
            <a:ext cx="417344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460999" y="5518727"/>
            <a:ext cx="119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LA 21:12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 bwMode="auto">
          <a:xfrm flipV="1">
            <a:off x="6059656" y="5103091"/>
            <a:ext cx="417344" cy="41563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92545" y="2574636"/>
            <a:ext cx="1895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Linear Address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1339273" y="3013364"/>
            <a:ext cx="11546" cy="473363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25" idx="1"/>
          </p:cNvCxnSpPr>
          <p:nvPr/>
        </p:nvCxnSpPr>
        <p:spPr bwMode="auto">
          <a:xfrm>
            <a:off x="1766455" y="3960091"/>
            <a:ext cx="2369126" cy="1483909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27" idx="1"/>
          </p:cNvCxnSpPr>
          <p:nvPr/>
        </p:nvCxnSpPr>
        <p:spPr bwMode="auto">
          <a:xfrm>
            <a:off x="4537364" y="5611091"/>
            <a:ext cx="923635" cy="107691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204364" y="5518727"/>
            <a:ext cx="1595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Page Frame</a:t>
            </a:r>
          </a:p>
        </p:txBody>
      </p:sp>
      <p:cxnSp>
        <p:nvCxnSpPr>
          <p:cNvPr id="40" name="Elbow Connector 39"/>
          <p:cNvCxnSpPr/>
          <p:nvPr/>
        </p:nvCxnSpPr>
        <p:spPr bwMode="auto">
          <a:xfrm>
            <a:off x="6961909" y="4837545"/>
            <a:ext cx="1039091" cy="588819"/>
          </a:xfrm>
          <a:prstGeom prst="bentConnector3">
            <a:avLst>
              <a:gd name="adj1" fmla="val 97778"/>
            </a:avLst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27" idx="3"/>
            <a:endCxn id="38" idx="1"/>
          </p:cNvCxnSpPr>
          <p:nvPr/>
        </p:nvCxnSpPr>
        <p:spPr bwMode="auto">
          <a:xfrm>
            <a:off x="6658312" y="5718782"/>
            <a:ext cx="546052" cy="0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50273" y="3521364"/>
            <a:ext cx="1774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Page Number</a:t>
            </a:r>
          </a:p>
          <a:p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(LA 31:12)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0" y="3532910"/>
            <a:ext cx="697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  <a:latin typeface="+mn-lt"/>
                <a:ea typeface="+mn-ea"/>
              </a:rPr>
              <a:t>CR3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18364" y="3937001"/>
            <a:ext cx="80818" cy="346363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2707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Paging Structure 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(P)resent Bit</a:t>
            </a:r>
          </a:p>
          <a:p>
            <a:r>
              <a:rPr lang="en-US" dirty="0" smtClean="0"/>
              <a:t>Super Page (PS) Bit (in PD or PDPT entry)</a:t>
            </a:r>
          </a:p>
          <a:p>
            <a:r>
              <a:rPr lang="en-US" dirty="0" smtClean="0"/>
              <a:t>Access Rights</a:t>
            </a:r>
          </a:p>
          <a:p>
            <a:pPr lvl="1"/>
            <a:r>
              <a:rPr lang="en-US" dirty="0" smtClean="0"/>
              <a:t>XD – </a:t>
            </a:r>
            <a:r>
              <a:rPr lang="en-US" dirty="0" err="1" smtClean="0"/>
              <a:t>eXecute</a:t>
            </a:r>
            <a:r>
              <a:rPr lang="en-US" dirty="0" smtClean="0"/>
              <a:t> Disable</a:t>
            </a:r>
          </a:p>
          <a:p>
            <a:pPr lvl="1"/>
            <a:r>
              <a:rPr lang="en-US" dirty="0" smtClean="0"/>
              <a:t>U/S – User/Supervisor</a:t>
            </a:r>
          </a:p>
          <a:p>
            <a:pPr lvl="1"/>
            <a:r>
              <a:rPr lang="en-US" dirty="0" smtClean="0"/>
              <a:t>R/W – Read/Write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(A)</a:t>
            </a:r>
            <a:r>
              <a:rPr lang="en-US" dirty="0" err="1" smtClean="0"/>
              <a:t>ccessed</a:t>
            </a:r>
            <a:endParaRPr lang="en-US" dirty="0" smtClean="0"/>
          </a:p>
          <a:p>
            <a:pPr lvl="1"/>
            <a:r>
              <a:rPr lang="en-US" dirty="0" smtClean="0"/>
              <a:t>(D)</a:t>
            </a:r>
            <a:r>
              <a:rPr lang="en-US" dirty="0" err="1" smtClean="0"/>
              <a:t>irty</a:t>
            </a:r>
            <a:r>
              <a:rPr lang="en-US" dirty="0" smtClean="0"/>
              <a:t> (leaves only)</a:t>
            </a:r>
            <a:endParaRPr lang="en-US" dirty="0"/>
          </a:p>
          <a:p>
            <a:pPr lvl="1"/>
            <a:r>
              <a:rPr lang="en-US" dirty="0" smtClean="0"/>
              <a:t>(G)</a:t>
            </a:r>
            <a:r>
              <a:rPr lang="en-US" dirty="0" err="1" smtClean="0"/>
              <a:t>lobal</a:t>
            </a:r>
            <a:r>
              <a:rPr lang="en-US" dirty="0" smtClean="0"/>
              <a:t> (leaves only)</a:t>
            </a:r>
          </a:p>
          <a:p>
            <a:r>
              <a:rPr lang="en-US" dirty="0" smtClean="0"/>
              <a:t>Memory Type</a:t>
            </a:r>
          </a:p>
          <a:p>
            <a:pPr lvl="1"/>
            <a:r>
              <a:rPr lang="en-US" dirty="0" smtClean="0"/>
              <a:t>PCD, PWT </a:t>
            </a:r>
            <a:r>
              <a:rPr lang="en-US" dirty="0"/>
              <a:t>bits index into PAT MSR (non-leaves)</a:t>
            </a:r>
          </a:p>
          <a:p>
            <a:pPr lvl="1"/>
            <a:r>
              <a:rPr lang="en-US" dirty="0" smtClean="0"/>
              <a:t>PCD, PWT, PAT </a:t>
            </a:r>
            <a:r>
              <a:rPr lang="en-US" dirty="0"/>
              <a:t>bits index into PAT MSR (non-leaves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Reserved Bits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262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Termination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page walk will terminate early if:</a:t>
            </a:r>
          </a:p>
          <a:p>
            <a:r>
              <a:rPr lang="en-US" dirty="0" smtClean="0"/>
              <a:t>A reserved bit is set (#PF).</a:t>
            </a:r>
          </a:p>
          <a:p>
            <a:r>
              <a:rPr lang="en-US" dirty="0" smtClean="0"/>
              <a:t>The (P)resent bit is not set (#PF).</a:t>
            </a:r>
          </a:p>
          <a:p>
            <a:r>
              <a:rPr lang="en-US" dirty="0" smtClean="0"/>
              <a:t>The super-page bit (PS) is set.</a:t>
            </a:r>
          </a:p>
          <a:p>
            <a:pPr lvl="1"/>
            <a:r>
              <a:rPr lang="en-US" dirty="0" smtClean="0"/>
              <a:t>PDPTE -&gt; 1GB page [long </a:t>
            </a:r>
            <a:r>
              <a:rPr lang="en-US" dirty="0"/>
              <a:t>m</a:t>
            </a:r>
            <a:r>
              <a:rPr lang="en-US" dirty="0" smtClean="0"/>
              <a:t>ode only].</a:t>
            </a:r>
          </a:p>
          <a:p>
            <a:pPr lvl="1"/>
            <a:r>
              <a:rPr lang="en-US" dirty="0" smtClean="0"/>
              <a:t>PDE -&gt; 2MB page [long </a:t>
            </a:r>
            <a:r>
              <a:rPr lang="en-US" dirty="0"/>
              <a:t>m</a:t>
            </a:r>
            <a:r>
              <a:rPr lang="en-US" dirty="0" smtClean="0"/>
              <a:t>ode, PAE] or 4MB page [32-bit].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5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Access Rights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9606904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981364" y="1604818"/>
            <a:ext cx="34636" cy="3417455"/>
          </a:xfrm>
          <a:prstGeom prst="straightConnector1">
            <a:avLst/>
          </a:prstGeom>
          <a:solidFill>
            <a:srgbClr val="0095D3"/>
          </a:solidFill>
          <a:ln w="76200" cap="flat" cmpd="sng" algn="ctr">
            <a:solidFill>
              <a:srgbClr val="0095D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260273" y="3625272"/>
            <a:ext cx="251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  <a:ea typeface="+mn-ea"/>
              </a:rPr>
              <a:t>|</a:t>
            </a:r>
            <a:endParaRPr lang="en-US" sz="2000" dirty="0" smtClean="0">
              <a:latin typeface="+mn-lt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3128" y="1976582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+mn-lt"/>
                <a:ea typeface="+mn-ea"/>
              </a:rPr>
              <a:t>&amp;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9855" y="1976582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+mn-lt"/>
                <a:ea typeface="+mn-ea"/>
              </a:rPr>
              <a:t>&amp;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5437" y="2798619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+mn-lt"/>
                <a:ea typeface="+mn-ea"/>
              </a:rPr>
              <a:t>&amp;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2164" y="2798619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+mn-lt"/>
                <a:ea typeface="+mn-ea"/>
              </a:rPr>
              <a:t>&amp;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65437" y="3629891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+mn-lt"/>
                <a:ea typeface="+mn-ea"/>
              </a:rPr>
              <a:t>&amp;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2164" y="3629891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+mn-lt"/>
                <a:ea typeface="+mn-ea"/>
              </a:rPr>
              <a:t>&amp;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2581" y="1976581"/>
            <a:ext cx="251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  <a:ea typeface="+mn-ea"/>
              </a:rPr>
              <a:t>|</a:t>
            </a:r>
            <a:endParaRPr lang="en-US" sz="2000" dirty="0" smtClean="0">
              <a:latin typeface="+mn-lt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2582" y="2796309"/>
            <a:ext cx="251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  <a:ea typeface="+mn-ea"/>
              </a:rPr>
              <a:t>|</a:t>
            </a:r>
            <a:endParaRPr lang="en-US" sz="2000" dirty="0" smtClean="0">
              <a:latin typeface="+mn-lt"/>
              <a:ea typeface="+mn-ea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364182" y="4548909"/>
            <a:ext cx="0" cy="26554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347854" y="4551218"/>
            <a:ext cx="0" cy="26554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283037" y="4551218"/>
            <a:ext cx="0" cy="265546"/>
          </a:xfrm>
          <a:prstGeom prst="straightConnector1">
            <a:avLst/>
          </a:prstGeom>
          <a:solidFill>
            <a:srgbClr val="0095D3"/>
          </a:solidFill>
          <a:ln w="25400" cap="flat" cmpd="sng" algn="ctr">
            <a:solidFill>
              <a:srgbClr val="0095D3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842818" y="5807364"/>
            <a:ext cx="752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#PF for rights violation(s) delivered only after completion of walk.</a:t>
            </a:r>
          </a:p>
        </p:txBody>
      </p:sp>
    </p:spTree>
    <p:extLst>
      <p:ext uri="{BB962C8B-B14F-4D97-AF65-F5344CB8AC3E}">
        <p14:creationId xmlns:p14="http://schemas.microsoft.com/office/powerpoint/2010/main" val="23039598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Mware Intern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2F19BE10C1914CB3FBDE26A99E8550" ma:contentTypeVersion="1" ma:contentTypeDescription="Create a new document." ma:contentTypeScope="" ma:versionID="4b4184c5f97e14c7f964955e19c70913">
  <xsd:schema xmlns:xsd="http://www.w3.org/2001/XMLSchema" xmlns:p="http://schemas.microsoft.com/office/2006/metadata/properties" targetNamespace="http://schemas.microsoft.com/office/2006/metadata/properties" ma:root="true" ma:fieldsID="f8d84a7f81df4c9f0cb9fb295210475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1E8E36B-4E5F-43DF-8838-C8D4D7E93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BDA0DE-621D-44F0-A109-6CA5AEE202D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6B453D1-D0A4-4F85-A962-E420F9BF77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15246</TotalTime>
  <Words>2156</Words>
  <Application>Microsoft Macintosh PowerPoint</Application>
  <PresentationFormat>On-screen Show (4:3)</PresentationFormat>
  <Paragraphs>347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Blank</vt:lpstr>
      <vt:lpstr>VMware Confidential</vt:lpstr>
      <vt:lpstr>VMware Internal</vt:lpstr>
      <vt:lpstr>An In-Depth Look at Intel’s TLBs</vt:lpstr>
      <vt:lpstr>PowerPoint Presentation</vt:lpstr>
      <vt:lpstr>X86 Page Tables</vt:lpstr>
      <vt:lpstr>Long Mode Page Tables</vt:lpstr>
      <vt:lpstr>PAE Page Tables</vt:lpstr>
      <vt:lpstr>32-bit Page Tables</vt:lpstr>
      <vt:lpstr>Other Paging Structure Contents</vt:lpstr>
      <vt:lpstr>Early Termination</vt:lpstr>
      <vt:lpstr>Cumulative Access Rights</vt:lpstr>
      <vt:lpstr>A/D Bit Updates</vt:lpstr>
      <vt:lpstr>Instruction Fetch Decoupling</vt:lpstr>
      <vt:lpstr>TLB Details</vt:lpstr>
      <vt:lpstr>The TLB Abstraction</vt:lpstr>
      <vt:lpstr>Prefetching and Speculation</vt:lpstr>
      <vt:lpstr>Setting the (D)irty Bit</vt:lpstr>
      <vt:lpstr>Access Rights Violation(s)</vt:lpstr>
      <vt:lpstr>Sandy Bridge TLBs</vt:lpstr>
      <vt:lpstr>Haswell TLBs</vt:lpstr>
      <vt:lpstr>Multiple TLBs -&gt; Conflicting TLB Entries</vt:lpstr>
      <vt:lpstr>TLB Invalidation</vt:lpstr>
      <vt:lpstr>Paging Structure Caches</vt:lpstr>
      <vt:lpstr>Paging Structure Caches</vt:lpstr>
      <vt:lpstr>The Paging Structure Cache Abstraction</vt:lpstr>
      <vt:lpstr>Paging Structure Cache Invalidation</vt:lpstr>
      <vt:lpstr>Extended Page Tables</vt:lpstr>
      <vt:lpstr>Extended Page Tables (for all paging modes)</vt:lpstr>
      <vt:lpstr>Guest-Physical Mappings</vt:lpstr>
      <vt:lpstr>Guest-Physical Paging Structure Caches</vt:lpstr>
      <vt:lpstr>Guest-Physical Paging Structure Cache Invalidation</vt:lpstr>
      <vt:lpstr>Combined Mappings</vt:lpstr>
      <vt:lpstr>Multiple Address Spaces</vt:lpstr>
      <vt:lpstr>Address Space Identification</vt:lpstr>
      <vt:lpstr>ASID Table</vt:lpstr>
      <vt:lpstr>ASID Tags</vt:lpstr>
      <vt:lpstr>Tag-Based Invalidation</vt:lpstr>
      <vt:lpstr>Hyperthreading</vt:lpstr>
      <vt:lpstr>Summary</vt:lpstr>
      <vt:lpstr>Key Takeaways</vt:lpstr>
      <vt:lpstr>Questions?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Jerri-Ann Meyer</cp:lastModifiedBy>
  <cp:revision>417</cp:revision>
  <dcterms:created xsi:type="dcterms:W3CDTF">2009-09-29T17:45:03Z</dcterms:created>
  <dcterms:modified xsi:type="dcterms:W3CDTF">2013-07-31T21:37:27Z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0x010100DD2F19BE10C1914CB3FBDE26A99E8550</vt:lpwstr>
  </property>
</Properties>
</file>