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71" r:id="rId2"/>
    <p:sldId id="272" r:id="rId3"/>
    <p:sldId id="280" r:id="rId4"/>
    <p:sldId id="279" r:id="rId5"/>
    <p:sldId id="273" r:id="rId6"/>
    <p:sldId id="276" r:id="rId7"/>
    <p:sldId id="275" r:id="rId8"/>
    <p:sldId id="281" r:id="rId9"/>
    <p:sldId id="282" r:id="rId10"/>
    <p:sldId id="283" r:id="rId11"/>
    <p:sldId id="285" r:id="rId12"/>
    <p:sldId id="28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86E8750-EE35-448A-91CE-952FE5EE2DC2}">
          <p14:sldIdLst>
            <p14:sldId id="271"/>
            <p14:sldId id="272"/>
            <p14:sldId id="280"/>
            <p14:sldId id="279"/>
            <p14:sldId id="273"/>
            <p14:sldId id="276"/>
            <p14:sldId id="275"/>
            <p14:sldId id="281"/>
            <p14:sldId id="282"/>
            <p14:sldId id="283"/>
            <p14:sldId id="285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41" autoAdjust="0"/>
    <p:restoredTop sz="93272" autoAdjust="0"/>
  </p:normalViewPr>
  <p:slideViewPr>
    <p:cSldViewPr>
      <p:cViewPr>
        <p:scale>
          <a:sx n="125" d="100"/>
          <a:sy n="125" d="100"/>
        </p:scale>
        <p:origin x="1554" y="3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379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8488E-01AD-4B3C-9FD1-1469866ABF64}" type="datetimeFigureOut">
              <a:rPr lang="en-US" smtClean="0"/>
              <a:t>6/8/2015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4880A-6686-468C-A40E-C39C92394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50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4880A-6686-468C-A40E-C39C92394E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48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26720"/>
            <a:ext cx="6858000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6858000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7656598" y="6074830"/>
            <a:ext cx="1030084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372559" y="6505956"/>
            <a:ext cx="1314122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 dirty="0" smtClean="0">
                <a:solidFill>
                  <a:schemeClr val="bg1"/>
                </a:solidFill>
              </a:rPr>
              <a:t>© 2014</a:t>
            </a:r>
            <a:r>
              <a:rPr lang="en-US" sz="700" baseline="0" dirty="0" smtClean="0">
                <a:solidFill>
                  <a:schemeClr val="bg1"/>
                </a:solidFill>
              </a:rPr>
              <a:t> VMware Inc. All rights reserved.</a:t>
            </a:r>
            <a:endParaRPr lang="en-US" sz="7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309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tric 3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542260" y="5213798"/>
            <a:ext cx="2801140" cy="1415602"/>
          </a:xfrm>
        </p:spPr>
        <p:txBody>
          <a:bodyPr anchor="ctr"/>
          <a:lstStyle>
            <a:lvl1pPr marL="3175" indent="0" algn="r">
              <a:spcBef>
                <a:spcPts val="0"/>
              </a:spcBef>
              <a:buNone/>
              <a:defRPr sz="88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1" y="5213798"/>
            <a:ext cx="3383280" cy="1415602"/>
          </a:xfrm>
        </p:spPr>
        <p:txBody>
          <a:bodyPr anchor="ctr"/>
          <a:lstStyle>
            <a:lvl1pPr marL="3175" indent="0">
              <a:spcBef>
                <a:spcPts val="0"/>
              </a:spcBef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63529" y="6446045"/>
            <a:ext cx="825060" cy="173355"/>
            <a:chOff x="-84138" y="5622925"/>
            <a:chExt cx="4330701" cy="682626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3962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3931920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1371600"/>
            <a:ext cx="3931920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68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3931920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57400"/>
            <a:ext cx="3931920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371600"/>
            <a:ext cx="3931920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057400"/>
            <a:ext cx="3931920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0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36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219200"/>
            <a:ext cx="8229600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956201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06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5943600" cy="464819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3201" y="1371601"/>
            <a:ext cx="2133600" cy="4648199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41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9144000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953000"/>
            <a:ext cx="8229600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99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450487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36" y="4953000"/>
            <a:ext cx="3581400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39128" y="1371600"/>
            <a:ext cx="450487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5105400" y="4953000"/>
            <a:ext cx="3581400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7431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2971800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953000"/>
            <a:ext cx="2057400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3086100" y="1371600"/>
            <a:ext cx="2971800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3543300" y="4953000"/>
            <a:ext cx="2057400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6172200" y="1371600"/>
            <a:ext cx="2971800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>
          <a:xfrm>
            <a:off x="6629400" y="4953000"/>
            <a:ext cx="2057400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4652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resente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26720"/>
            <a:ext cx="6858000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6858000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791200"/>
            <a:ext cx="2743200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 dirty="0" smtClean="0"/>
              <a:t>Click to add presenter’s name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6081068"/>
            <a:ext cx="2743200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 dirty="0" smtClean="0"/>
              <a:t>Click to add date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7656598" y="6074830"/>
            <a:ext cx="1030084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372559" y="6505956"/>
            <a:ext cx="1314122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 dirty="0" smtClean="0">
                <a:solidFill>
                  <a:schemeClr val="bg1"/>
                </a:solidFill>
              </a:rPr>
              <a:t>© 2014</a:t>
            </a:r>
            <a:r>
              <a:rPr lang="en-US" sz="700" baseline="0" dirty="0" smtClean="0">
                <a:solidFill>
                  <a:schemeClr val="bg1"/>
                </a:solidFill>
              </a:rPr>
              <a:t> VMware Inc. All rights reserved.</a:t>
            </a:r>
            <a:endParaRPr lang="en-US" sz="7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138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ustom Section Header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 bwMode="ltGray">
          <a:xfrm>
            <a:off x="2841" y="-1"/>
            <a:ext cx="9158777" cy="6858001"/>
            <a:chOff x="3786" y="-1"/>
            <a:chExt cx="9156393" cy="514350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3786" y="0"/>
              <a:ext cx="6983947" cy="51435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4534899" y="-1"/>
              <a:ext cx="4625280" cy="387275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4572000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76600"/>
            <a:ext cx="4572000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63529" y="6446045"/>
            <a:ext cx="825060" cy="173355"/>
            <a:chOff x="-84138" y="5622925"/>
            <a:chExt cx="4330701" cy="682626"/>
          </a:xfrm>
        </p:grpSpPr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3208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Quote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10553" y="2702443"/>
            <a:ext cx="4010904" cy="4155557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463529" y="6446045"/>
            <a:ext cx="825060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85799" y="2593231"/>
            <a:ext cx="3609977" cy="5334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 smtClean="0"/>
              <a:t>Click to add Name, Title, Company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32460" y="457200"/>
            <a:ext cx="3657600" cy="2011680"/>
          </a:xfrm>
        </p:spPr>
        <p:txBody>
          <a:bodyPr/>
          <a:lstStyle>
            <a:lvl1pPr marL="58738" indent="-55563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5708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1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4869340" y="0"/>
            <a:ext cx="4274660" cy="6858000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463529" y="6446045"/>
            <a:ext cx="825060" cy="173355"/>
            <a:chOff x="-84138" y="5622925"/>
            <a:chExt cx="4330701" cy="682626"/>
          </a:xfrm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92068" y="685800"/>
            <a:ext cx="3291840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92068" y="2362200"/>
            <a:ext cx="3291840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3215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2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340" y="0"/>
            <a:ext cx="4274660" cy="6858000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463529" y="6446045"/>
            <a:ext cx="825060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029201" y="2209800"/>
            <a:ext cx="3291840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029201" y="3886200"/>
            <a:ext cx="3291840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63171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3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502"/>
            <a:ext cx="9144095" cy="6289499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463529" y="6446045"/>
            <a:ext cx="825060" cy="173355"/>
            <a:chOff x="-84138" y="5622925"/>
            <a:chExt cx="4330701" cy="682626"/>
          </a:xfrm>
        </p:grpSpPr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295401" y="4740499"/>
            <a:ext cx="3048000" cy="1415602"/>
          </a:xfrm>
        </p:spPr>
        <p:txBody>
          <a:bodyPr anchor="ctr"/>
          <a:lstStyle>
            <a:lvl1pPr marL="3175" indent="0" algn="r">
              <a:spcBef>
                <a:spcPts val="0"/>
              </a:spcBef>
              <a:buNone/>
              <a:defRPr sz="88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1" y="4740499"/>
            <a:ext cx="3383280" cy="1415602"/>
          </a:xfrm>
        </p:spPr>
        <p:txBody>
          <a:bodyPr anchor="ctr"/>
          <a:lstStyle>
            <a:lvl1pPr marL="3175" indent="0">
              <a:spcBef>
                <a:spcPts val="0"/>
              </a:spcBef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2284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92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63840" y="342901"/>
            <a:ext cx="822960" cy="5676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42901"/>
            <a:ext cx="7162800" cy="5676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01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200"/>
            <a:ext cx="8229600" cy="812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85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206500"/>
            <a:ext cx="8229600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615041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4869340" y="0"/>
            <a:ext cx="4274660" cy="68580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463529" y="6446045"/>
            <a:ext cx="825060" cy="173355"/>
            <a:chOff x="-84138" y="5622925"/>
            <a:chExt cx="4330701" cy="682626"/>
          </a:xfrm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167" y="1676400"/>
            <a:ext cx="5486400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3276600"/>
            <a:ext cx="5486400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9196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463529" y="6446045"/>
            <a:ext cx="825060" cy="173355"/>
            <a:chOff x="-84138" y="5622925"/>
            <a:chExt cx="4330701" cy="682626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4572000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76600"/>
            <a:ext cx="4572000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9201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463529" y="6446045"/>
            <a:ext cx="825060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85799" y="2593231"/>
            <a:ext cx="3609977" cy="5334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 smtClean="0"/>
              <a:t>Click to add Name, Title, Company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32460" y="457200"/>
            <a:ext cx="3657600" cy="2011680"/>
          </a:xfrm>
        </p:spPr>
        <p:txBody>
          <a:bodyPr/>
          <a:lstStyle>
            <a:lvl1pPr marL="58738" indent="-55563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6062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tric 1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92068" y="685800"/>
            <a:ext cx="3291840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92068" y="2362200"/>
            <a:ext cx="3291840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63529" y="6446045"/>
            <a:ext cx="825060" cy="173355"/>
            <a:chOff x="-84138" y="5622925"/>
            <a:chExt cx="4330701" cy="682626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4922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tric 2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463529" y="6446045"/>
            <a:ext cx="825060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029201" y="2209800"/>
            <a:ext cx="3291840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029201" y="3886200"/>
            <a:ext cx="3291840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11968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904" y="5408768"/>
            <a:ext cx="1485096" cy="1454097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463529" y="6446045"/>
            <a:ext cx="825060" cy="173355"/>
            <a:chOff x="-84138" y="5622925"/>
            <a:chExt cx="4330701" cy="682626"/>
          </a:xfrm>
        </p:grpSpPr>
        <p:sp>
          <p:nvSpPr>
            <p:cNvPr id="22" name="Freeform 6"/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0200"/>
            <a:ext cx="8229600" cy="8128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648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05800" y="6883401"/>
            <a:ext cx="838200" cy="1333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29869" y="6464301"/>
            <a:ext cx="3886200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0260" y="6464301"/>
            <a:ext cx="338138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8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975" y="457200"/>
            <a:ext cx="6858000" cy="167640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AutoShape 2" descr="data:image/jpeg;base64,/9j/4AAQSkZJRgABAQAAAQABAAD/2wCEAAkGBhQPERQUExQTFRUQFh4WFxcXGCEcGhweHh4YHCEcHRkeGyghGBkjGhgYHzAgIycpLy8sGh8xNzErNScrLSkBCQoKDgwOGg8PGjEkHyUvLC8uLCwqLCwtKS0rLCwvLzU1Kik0LywsNC4pMiwsKS8sKSksLDUsNC0sLCksLCksKf/AABEIAFABQAMBIgACEQEDEQH/xAAcAAEAAgMBAQEAAAAAAAAAAAAABgcDBAUCAQj/xABDEAACAQMCAwUEBAoJBQAAAAABAgMABBEFIQYSMRMiQVFhB3GBkRQyQqEVFyMzVIKSsdHSJDVSU2Jyc7LBNENjwuH/xAAZAQEAAwEBAAAAAAAAAAAAAAAAAQIEAwX/xAAuEQABAwIEBQIFBQAAAAAAAAABAAIRAyEEEjFBE1FhofBxgSLB0eHxFCMykbH/2gAMAwEAAhEDEQA/ALxpSvhNEX2lR2f2g2KPyG4TIOCQCQD/AJgMV3re4WRQ6MGVhkMDkEeYNWLHN1Co17XWBley2OvhWrb6tDI3KksbN5K4J+QNV57Y9XkXsYFYhJFZ3A25sEAA+m5OKq+JyhDKSpXcEbEe4jpWyjhOIzMSsFfHcJ+QCV+nqVxODNUa6soJX3dlwx8yCVz8cZrt1icMpIK9Brg4Bw3SlKVCslKUoiUpSiJSlKIlKUoiUpSiJSlKIlKUoiUpSiJSlKIlKUoiUpSiJSlKIlKUoiUpSiJSlKIlcHjqRl0+5Kkg9menXGQD92a71cvX9cgtIi9wwCt3eXGS3oF+1tV2fyECVSpGQyYX50q4/Y9KxsnBzypMQnyUnHxJqF3EOnSiSeKG7EcTjnjV1GFbOGAIJC83dxnbIqx+EOIbJ7cra5RbdSzRkYYDqT1PNnffJ3r0sU/NTgA/RePgqYZUkuH1Wt7R+DzfRrJGyrJBnHMcKynGRnwOQCDVa6fwDczSBPyK5OC3ao2PgrEn3CunDxFLqtzcCQkI1tN2cee6uFDDbxbujJrg8HQc10h/u0kl/ZjY/vxV6TalNhaTp0VazqVWoHAa21V86Npq2sEcK7iJQufPzPxOTVccYe1GZLh4rXlVYmKlyOYsR1wDsADtWb2V8YSSP9FmYvhOaJjuwxjKk+IxuKj/ABpwPcQ3MjxxvLFK5dWRS2MnJDAbggn41npUmtqkVfytNas51EOo259FM/Z9x+98zQzhRKq8ysuwYDqCPAjI6danlVX7LuEJ45zczI0aqpVAwwzE7E8p3AA86tSs+JDBUhi1YRz3UwamqUpSs61JSlKIlKUoiUpSiJSlKIlKUoiUpSiJSlKIlKUoiUpSiJSlKIlKUoiUpSiJSlKIlKUoiVT/ABVqi6hfTWshC8jclvIeiuNirH+w529CFPnVwVQ/FGidpPdSwEuI5X7ZPtx7nvYH1oz4MOnQ1swgBcZWDHEhgi/MLS0Wb6HdFLhSEbMM6H+y2x+RwwPoK3LCBtM1JY5N1Ddmx8Gjk7ufirA+8VvxWw1m22x9OtVwf/PGNh73HTP8dl3bnUNNWYZ+k6b+TkGO8Y/Anxyv/DVuLpN/Q/IrzWsgS3a4+YXjhLSzbaubdvs9rFnzBQ4PxXBrW4NtCkl7n/sWkyn3/V/jUqki57/S71RtdoFc/wCMIfvIyP1ax2+n9iuuPjG7IPcQW/8AcVzNSddwP9hdxSiI2J/qJCi/CF79BSa9KhigEEIPQyPuSfRUGT7x51tLxFdG3lupp5S0pMMChuVeY/XcKNsIvdHq3pWbUdDcw6dYJ+cnzcSehfABI8lXPyrHqmmtqF4lnafmbNeyDfZXH15G97fPFXlrjJ8A+q5APa3KP66n6JwbxXeRuztMzW8I5pu1JYAeAU9e0Y7KAdz12q4NJ1RLqFJozlJFyM9R6H1B2qktcnErJY2Ss8UTbcu7TSeLnzA3A8AKtD2b2fYWXZl1cxyMG5DlVOclOboxBO5G2azYpjcufQ8ui14N7g7JMjn1UppWlrUpS2nZSQyxOQR1BCkg/OoJpvG8kOlRMWaa7uWZIgd2J5iM48Qu3xwKyMpF4kc4W59ZrDB5SrIpUF1W5uNN0tjLM8l1MQgJOeVm8E/yjPvNZOANXn7W6tLqRpJbdgwY75UgD5A4P61SaJylwOigVxmDSNVNqVXcHE80V3qpLNItqnNHGT3Qf4V44d0u61KEXJ1KVZHJ7kYHIhz0K5G/jirGhAlxtbuqjEAmGiTftZWPSq/4rmuW1CztY7mSLtoTzsniw5u9y+uK6sWiXFnDcyPezT/kH5QwA5WAJDDc77VU0oAM6qwrEkgDRSulVfw9YX11ZC6XUJVbDEIwBXuk9TnoceVS7gLX3vrNZZMc4YoxAwDjxx7j880fSygmZiyinXzkCIkSFIqVB/abqU0P0VYZXiM0pRih8Dyj44zmufrkl7o5hlN41zG8gR45FAO++258AenjjrUto5gDOqOrhpIiwiT6qyKVXEgurzVbqBLyaBIVDKF3HRBjGRjqTW3xRFcadpkp+lyyydopEh7rAEqOUbnbY/OnBuBNzHdRx7F2Wwnlsp5Sq11G0vrO0F4t+8nKquY5FGCGxt1OevpWPjXiG5kSwa3keJrqJnKoepwhx6+OKkUMxEHwKHYkNBkHburOpVfvxY/4CFwHPbFey5/tc/Ny59+N69ezDUriV7tLiV5DCUA5jnBPNnH3fKoNAhpcdlYYhpc1o3EqfUqreMOJbr6TcSW8rLDpxjV1B2ZixzkeI8D6CpVxhrLfgt7iBypZEdWU7gMV8fccUNEjL17IMQ05undSilQL2acUSzc9tcsxlQCRC3VkYA/HGQfc3pWppuuTtBrBMshNu7CI5+pjn+r5dB8qGg4EjlHdQMQ0tBG89lZFKrvhvQby8topzqVwnajPLgHG5HXO/StDjniO6tdQ/IySFIY0laMHukA97I8jtmpFCXZQbqHYnKzO5pi3dWnSoPx7xE34NiuLaRk7V0IZTg4IbI+ex91cTi6yvdPt1m/CE8nM6ry45eoJznJ8qMoZokxNlL8RlmBMCVadKgd3o93Z2087X80uLduVSMYYgEMDk7j/AJrX4c0G8vLaKc6lcJ2ozy8oONyOud+lRwhE5re6njOnLlvrsrEpXwV9rgtCVR+s2VzbXk13b95Vmfvx97l3OVkXqPIgjFXhVOHR7oX1xNYzxM/avzIr8r/WPdaNwOYfMVswpgn56LBjBIbrrtqsmm2q3hF5p3LFeQnmlts91vMp5K2+3TfwPWW6dCsky3sKlROOxvICNwemSvgytsfNTmuTYRRzSq08Eun3oOVmRcRuffuhz4huvnU/tbbGWYL2jgB2UYDY6HHu9/lmlZ8efPcckoU5839Njz2K5Frw1yQxwg4W1nEkJ690MWAPuDMvwFbFzw8rrcLti6dWcegCAj4hfvrsUrNndqtfDbEKL6lpzpLcXEa5nmRbe3Hgo6lz5DJJPoo864FzozQRfg6x700oDXdwduUHzbzbfCjcD35qxsVHeINPVYWUy/R4Gy0pT87IT1APUZ8SMsemwrrTqHRcalIRPnX8qtNRvI7QGz0/mklfuzXCjLt5pHj6q+BI/wDtWF7M9MktrLs5QFcSMSuQSM42ODsfSok4uWVo9Ms3toTs07jkkceZd91Hu391S72a2BgsyjPG7CVyTG3OMnG3N4nzrRXP7fk/ZZsM39329vbn6rucQf8AS3H+jJ/taql0G0ezt7XUkUyrEWSVDvyrzEcyf2evzPqauWeASKyMMq4KkeYIwR8q1bLRYYIewjjURYI5Oo73Xr1zms9OqGNI8haqtE1HB3Id1X/EuqvqV7aJZBJRbp9J7xwpJIxzeRAA28zWCea7s9Tt7u7jijFwewYxHIO2Mtud91P6tWBpHC1tZszQRLGXGCQScjrjc+dZ9W0SG8QJPGHVTzAHIwdxnIOfE1cV2j4QLRHVczh3n4ifimellCuGpEXVtTLlQmBzFsYxkDfO2KwcW8IRWET3lnM9u6YIVW7jZI7q/wANx6VNW4WtiZiYlzdDllOT3h67+nhWiPZ5Ybf0ZNugJYj5c2KCs3NMna3OENB2XLA3vylQjUy2o3emGVnia4t8s0Z5WBy5yp8M4+RqYLoaWVndqs8svaROfyr8xGEYYHpXT1ThO1uirTQq5jXlXcjA8gARtWl+LnT/ANGT9pv5qGq1wAuOkdUbQc0k2JO89I5KrV0JxpkV0rzNFzlZ4g5C8vNjKjoM9DnO5Bq4+Go4FtYvowAhKgp8euf8Wc59c1ktdCgigMCRqIiCCm5GG69T45r3pWkRWkfZwryICTy5JGT16k1WtW4gjqrUMPwjPTuoT7W4+b6EuSOafGR1GeUZHqK6dp7OIxKkk89xcmI5UStlQevTx3wfhUh1PQ4brk7aMP2TcyZJ2O2+x9BW9VeMQwNb1V+ADULnX07KrToa3ms3qNLLEFRWzG/KTtGME+I3rqce2K22jtEsjScjL3nbmY9/O58etSK/4Js7iRpJYFZ3+sxLb7Y8D5Ctf8XOn/oyftN/NXXjNJaSTaLRy91x4DgHAAXm8nf2VfajoC2s1m1080tncKpPM5wjco2P+EZB8O7nyqT8ZoBqGlBQAocgAdMZTYemKl99ocE8IhljV41xhTnbl2GDnOwrw/DluxgJjBNp+aJJ7vTpvv0HXyqOOCQTtPdSMMQCBvHbyyqeK3b6QumYJVb8yHy5AP4ZPxqR8LaittNrEzdIpOb5GTA+JwKmo4dtxcfSeyXtj9vfPTHTOOm3SsT8J2pEwMQxdMGl3PeIJIJ38yelS6u1wgjl/t1VuGc0yDzj0iyrzQNK1GSzkCQ27pqHM7vI2HPN49dsdRXy21AtoV1A+z2biMjxxzgj7+YfCrXt7dY0VEAVUAVQOgA2ArmS8JWrmYmFf6Vjtdz3sENvv5jO1P1AJuNwfPZT+lIHwnYi/X7qC6vYtbW+n6lCO9BFGsoH2kKgDPzK/EeVa2g3AltNadfqyEsvuIcj7jVoHS4jD2HIDFydnyeHLjGPlWlZ8J2sMckUcKqk4xIuT3huPPyJqBXGWDrPaZQ4Z2aQbR3iFEOBOE0a3trg3NwCO/2YkxHsx25fI46VluYFm14owDJJaFWHgQQQRXd/Fzp/6Mn7TfzVt6XwfaWsnaQwqjgEcwJ6Hr1NDWaSXSbzt91LaDgGtgWI31j2VTa/I1nBNp0hJ7GdZYT5oc5/eD7+apr7Wv6uj/1U/wBrVJ9X4Vtbxg88KuyjlBJIOM5xsfOtjVNEhu4xHMgdAQwBJ6jp0PrUmu0lpjS5UDDOAe2dbBc3i7+rLj/QP7hUa4E4URoLa4NzcAjv9n2mI9iduXy9Kn11YpLG0TqGR15SvmPKuF+LnT/0ZP2m/mrmyqAwtmLro+kS8OgGy96xxK0UnJGoOGCknJyxHMAACPAjffc4ArsadedtGr45ScgjOcEEgjPiMg71jGjQ/wB2v1BH+qNgPgPHrWzb26xqEQBVUYAFcnFsQAuzQ6SSVkqtdR9ksktxJMtyFMkjOMIcrk56huoqyqVNOq6n/FRUosq2cFGNE0W+tu692k6eUkZ5vg4b9+akwr7SqucXGSrNYGiAlKUqqula16jlfyfIH8C4JA+AIP31s0ooIlQDWuAby9z21/lT9gRkJ+yG3+OakXBvDh0+27EuH77NkDHXG2M+ld2ldXVXOblOnouTaDGuzjX1SlKVyXZKUpREpSlESlKURKUpREpSlESlKURKUpREpSlESlKURKUpREpSlESlKURKUpREpSlEX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717074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 smtClean="0"/>
              <a:t>CPD </a:t>
            </a:r>
            <a:r>
              <a:rPr lang="en-US" sz="2400" dirty="0" smtClean="0"/>
              <a:t>Platform </a:t>
            </a:r>
            <a:r>
              <a:rPr lang="en-US" sz="2400" dirty="0" smtClean="0"/>
              <a:t>Team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685799" y="466347"/>
            <a:ext cx="648017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387C2C"/>
                </a:solidFill>
                <a:ea typeface="+mj-ea"/>
                <a:cs typeface="+mj-cs"/>
              </a:rPr>
              <a:t>Tool introduction - </a:t>
            </a:r>
            <a:r>
              <a:rPr lang="en-US" sz="2800" b="1" dirty="0" err="1" smtClean="0">
                <a:solidFill>
                  <a:srgbClr val="387C2C"/>
                </a:solidFill>
                <a:ea typeface="+mj-ea"/>
                <a:cs typeface="+mj-cs"/>
              </a:rPr>
              <a:t>Cybertron</a:t>
            </a:r>
            <a:endParaRPr lang="en-US" sz="2800" b="1" dirty="0" smtClean="0">
              <a:solidFill>
                <a:srgbClr val="387C2C"/>
              </a:solidFill>
              <a:ea typeface="+mj-ea"/>
              <a:cs typeface="+mj-cs"/>
            </a:endParaRPr>
          </a:p>
          <a:p>
            <a:endParaRPr lang="en-US" sz="2800" b="1" dirty="0" smtClean="0">
              <a:solidFill>
                <a:srgbClr val="387C2C"/>
              </a:solidFill>
              <a:ea typeface="+mj-ea"/>
              <a:cs typeface="+mj-cs"/>
            </a:endParaRPr>
          </a:p>
          <a:p>
            <a:r>
              <a:rPr lang="en-US" sz="2800" b="1" dirty="0" smtClean="0">
                <a:solidFill>
                  <a:srgbClr val="387C2C"/>
                </a:solidFill>
                <a:ea typeface="+mj-ea"/>
                <a:cs typeface="+mj-cs"/>
              </a:rPr>
              <a:t>11</a:t>
            </a:r>
            <a:r>
              <a:rPr lang="en-US" sz="2800" b="1" dirty="0" smtClean="0">
                <a:solidFill>
                  <a:srgbClr val="387C2C"/>
                </a:solidFill>
                <a:ea typeface="+mj-ea"/>
                <a:cs typeface="+mj-cs"/>
              </a:rPr>
              <a:t> J</a:t>
            </a:r>
            <a:r>
              <a:rPr lang="en-US" altLang="zh-CN" sz="2800" b="1" dirty="0" smtClean="0">
                <a:solidFill>
                  <a:srgbClr val="387C2C"/>
                </a:solidFill>
                <a:ea typeface="+mj-ea"/>
                <a:cs typeface="+mj-cs"/>
              </a:rPr>
              <a:t>un </a:t>
            </a:r>
            <a:r>
              <a:rPr lang="en-US" sz="2800" b="1" dirty="0" smtClean="0">
                <a:solidFill>
                  <a:srgbClr val="387C2C"/>
                </a:solidFill>
                <a:ea typeface="+mj-ea"/>
                <a:cs typeface="+mj-cs"/>
              </a:rPr>
              <a:t>2015</a:t>
            </a:r>
            <a:endParaRPr lang="en-US" sz="2800" b="1" dirty="0">
              <a:solidFill>
                <a:srgbClr val="387C2C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4013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365" y="304800"/>
            <a:ext cx="5478835" cy="597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56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Zhuqing</a:t>
            </a:r>
            <a:r>
              <a:rPr lang="en-US" dirty="0" smtClean="0"/>
              <a:t> Zeng(Intern)</a:t>
            </a:r>
          </a:p>
          <a:p>
            <a:r>
              <a:rPr lang="en-US" dirty="0" err="1" smtClean="0"/>
              <a:t>Gengsheng</a:t>
            </a:r>
            <a:r>
              <a:rPr lang="en-US" dirty="0" smtClean="0"/>
              <a:t> Liu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891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pic>
        <p:nvPicPr>
          <p:cNvPr id="1026" name="Picture 2" descr="http://img.photobucket.com/albums/v304/Mustakg/faq_questionmar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752600"/>
            <a:ext cx="2857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827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</a:t>
            </a:r>
            <a:r>
              <a:rPr lang="en-US" dirty="0" err="1" smtClean="0"/>
              <a:t>Cybertron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Linux </a:t>
            </a:r>
            <a:r>
              <a:rPr lang="en-US" dirty="0" err="1" smtClean="0"/>
              <a:t>vmcore</a:t>
            </a:r>
            <a:r>
              <a:rPr lang="en-US" dirty="0" smtClean="0"/>
              <a:t> analyzer</a:t>
            </a:r>
          </a:p>
          <a:p>
            <a:r>
              <a:rPr lang="en-US" dirty="0" smtClean="0"/>
              <a:t>Based on open source project retrace server</a:t>
            </a:r>
          </a:p>
          <a:p>
            <a:r>
              <a:rPr lang="en-US" dirty="0" smtClean="0"/>
              <a:t>Output with Bugzilla, </a:t>
            </a:r>
            <a:r>
              <a:rPr lang="en-US" dirty="0" err="1" smtClean="0"/>
              <a:t>Redhat</a:t>
            </a:r>
            <a:r>
              <a:rPr lang="en-US" dirty="0" smtClean="0"/>
              <a:t> KB search result</a:t>
            </a:r>
          </a:p>
          <a:p>
            <a:r>
              <a:rPr lang="en-US" dirty="0" smtClean="0"/>
              <a:t>Online terminal for crash command</a:t>
            </a:r>
          </a:p>
          <a:p>
            <a:r>
              <a:rPr lang="en-US" dirty="0" smtClean="0"/>
              <a:t>http://cybertron.eng.vmware.com</a:t>
            </a:r>
            <a:endParaRPr lang="en-US" dirty="0"/>
          </a:p>
        </p:txBody>
      </p:sp>
      <p:pic>
        <p:nvPicPr>
          <p:cNvPr id="2052" name="Picture 4" descr="http://vignette2.wikia.nocookie.net/video151/images/e/e1/Qwizards_-_Transformers_Summer_Edition_2014/revision/latest?cb=2014062522545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711178"/>
            <a:ext cx="4121579" cy="231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518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006" y="1219199"/>
            <a:ext cx="7493794" cy="513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811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of </a:t>
            </a:r>
            <a:r>
              <a:rPr lang="en-US" dirty="0" err="1" smtClean="0"/>
              <a:t>Cybertron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10" y="1371600"/>
            <a:ext cx="6946380" cy="4648200"/>
          </a:xfrm>
        </p:spPr>
      </p:pic>
    </p:spTree>
    <p:extLst>
      <p:ext uri="{BB962C8B-B14F-4D97-AF65-F5344CB8AC3E}">
        <p14:creationId xmlns:p14="http://schemas.microsoft.com/office/powerpoint/2010/main" val="317339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of </a:t>
            </a:r>
            <a:r>
              <a:rPr lang="en-US" dirty="0" err="1" smtClean="0"/>
              <a:t>Cybertron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Bugzilla ID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Vmcore</a:t>
            </a:r>
            <a:r>
              <a:rPr lang="en-US" dirty="0" smtClean="0"/>
              <a:t> ULR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52600"/>
            <a:ext cx="7429500" cy="2047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4438650"/>
            <a:ext cx="74485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16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List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47800"/>
            <a:ext cx="8229600" cy="437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93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Output: </a:t>
            </a:r>
            <a:r>
              <a:rPr lang="en-US" dirty="0" err="1" smtClean="0"/>
              <a:t>dmesg</a:t>
            </a:r>
            <a:r>
              <a:rPr lang="en-US" dirty="0" smtClean="0"/>
              <a:t> and other command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2133600"/>
            <a:ext cx="8229600" cy="175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893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</a:t>
            </a:r>
            <a:r>
              <a:rPr lang="en-US" altLang="zh-CN" dirty="0" smtClean="0"/>
              <a:t>put</a:t>
            </a:r>
            <a:r>
              <a:rPr lang="zh-CN" altLang="en-US" dirty="0" smtClean="0"/>
              <a:t>：</a:t>
            </a:r>
            <a:r>
              <a:rPr lang="en-US" dirty="0" err="1" smtClean="0"/>
              <a:t>Bugizlla</a:t>
            </a:r>
            <a:r>
              <a:rPr lang="en-US" dirty="0" smtClean="0"/>
              <a:t> and </a:t>
            </a:r>
            <a:r>
              <a:rPr lang="en-US" dirty="0" err="1" smtClean="0"/>
              <a:t>Redhat</a:t>
            </a:r>
            <a:r>
              <a:rPr lang="en-US" dirty="0" smtClean="0"/>
              <a:t> KB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2057400"/>
            <a:ext cx="8229600" cy="223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221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shell for crash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06" y="1447800"/>
            <a:ext cx="8229600" cy="171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15185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smtClean="0"/>
        </a:defPPr>
      </a:lstStyle>
    </a:txDef>
  </a:objectDefaults>
  <a:extraClrSchemeLst/>
  <a:custClrLst>
    <a:custClr name="PMS130">
      <a:srgbClr val="FDB813"/>
    </a:custClr>
    <a:custClr name="PMS144">
      <a:srgbClr val="F8981D"/>
    </a:custClr>
    <a:custClr name="PMS180">
      <a:srgbClr val="D9541E"/>
    </a:custClr>
    <a:custClr name="PMS1807">
      <a:srgbClr val="9E3039"/>
    </a:custClr>
    <a:custClr name="PMS195">
      <a:srgbClr val="820024"/>
    </a:custClr>
    <a:custClr name="PMS174">
      <a:srgbClr val="9A3B26"/>
    </a:custClr>
    <a:custClr name="PMS7519">
      <a:srgbClr val="574319"/>
    </a:custClr>
    <a:custClr name="PMS654">
      <a:srgbClr val="003D79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4841</TotalTime>
  <Words>77</Words>
  <Application>Microsoft Office PowerPoint</Application>
  <PresentationFormat>On-screen Show (4:3)</PresentationFormat>
  <Paragraphs>30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黑体</vt:lpstr>
      <vt:lpstr>Arial</vt:lpstr>
      <vt:lpstr>Calibri</vt:lpstr>
      <vt:lpstr>Theme1</vt:lpstr>
      <vt:lpstr>    </vt:lpstr>
      <vt:lpstr>What’s Cybertron?</vt:lpstr>
      <vt:lpstr>UI</vt:lpstr>
      <vt:lpstr>Architecture of Cybertron</vt:lpstr>
      <vt:lpstr>Input of Cybertron</vt:lpstr>
      <vt:lpstr>Task List</vt:lpstr>
      <vt:lpstr>Output: dmesg and other command</vt:lpstr>
      <vt:lpstr>Output：Bugizlla and Redhat KB</vt:lpstr>
      <vt:lpstr>Online shell for crash</vt:lpstr>
      <vt:lpstr>PowerPoint Presentation</vt:lpstr>
      <vt:lpstr>Developers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Escalation Retrospective</dc:title>
  <dc:creator>Heqing L. Bennett</dc:creator>
  <cp:lastModifiedBy>刘庚生</cp:lastModifiedBy>
  <cp:revision>132</cp:revision>
  <dcterms:created xsi:type="dcterms:W3CDTF">2006-08-16T00:00:00Z</dcterms:created>
  <dcterms:modified xsi:type="dcterms:W3CDTF">2015-06-09T08:41:37Z</dcterms:modified>
</cp:coreProperties>
</file>