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9"/>
  </p:notesMasterIdLst>
  <p:handoutMasterIdLst>
    <p:handoutMasterId r:id="rId10"/>
  </p:handoutMasterIdLst>
  <p:sldIdLst>
    <p:sldId id="434" r:id="rId5"/>
    <p:sldId id="442" r:id="rId6"/>
    <p:sldId id="443" r:id="rId7"/>
    <p:sldId id="444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42"/>
    <a:srgbClr val="FD0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5" autoAdjust="0"/>
    <p:restoredTop sz="92174" autoAdjust="0"/>
  </p:normalViewPr>
  <p:slideViewPr>
    <p:cSldViewPr>
      <p:cViewPr varScale="1">
        <p:scale>
          <a:sx n="110" d="100"/>
          <a:sy n="110" d="100"/>
        </p:scale>
        <p:origin x="540" y="102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7800" y="609600"/>
            <a:ext cx="39624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73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  <p:sldLayoutId id="2147483714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6858000" cy="609600"/>
          </a:xfrm>
        </p:spPr>
        <p:txBody>
          <a:bodyPr/>
          <a:lstStyle/>
          <a:p>
            <a:r>
              <a:rPr lang="en-US" dirty="0" smtClean="0"/>
              <a:t>Native USB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22860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6"/>
                </a:solidFill>
              </a:rPr>
              <a:t>June 2015</a:t>
            </a:r>
          </a:p>
        </p:txBody>
      </p:sp>
    </p:spTree>
    <p:extLst>
      <p:ext uri="{BB962C8B-B14F-4D97-AF65-F5344CB8AC3E}">
        <p14:creationId xmlns:p14="http://schemas.microsoft.com/office/powerpoint/2010/main" val="15085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Native Driver Architecture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72792"/>
            <a:ext cx="804784" cy="804784"/>
          </a:xfrm>
        </p:spPr>
      </p:pic>
      <p:sp>
        <p:nvSpPr>
          <p:cNvPr id="62" name="Text Placeholder 6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vmkusb</a:t>
            </a:r>
            <a:r>
              <a:rPr lang="en-US" dirty="0" smtClean="0">
                <a:solidFill>
                  <a:schemeClr val="tx2"/>
                </a:solidFill>
              </a:rPr>
              <a:t> driver interaction with PCI layer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038600"/>
            <a:ext cx="8229600" cy="457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PCI bus</a:t>
            </a:r>
          </a:p>
        </p:txBody>
      </p:sp>
      <p:pic>
        <p:nvPicPr>
          <p:cNvPr id="36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876800"/>
            <a:ext cx="804784" cy="804784"/>
          </a:xfrm>
          <a:prstGeom prst="rect">
            <a:avLst/>
          </a:prstGeom>
        </p:spPr>
      </p:pic>
      <p:pic>
        <p:nvPicPr>
          <p:cNvPr id="37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4876800"/>
            <a:ext cx="804784" cy="804784"/>
          </a:xfrm>
          <a:prstGeom prst="rect">
            <a:avLst/>
          </a:prstGeom>
        </p:spPr>
      </p:pic>
      <p:pic>
        <p:nvPicPr>
          <p:cNvPr id="38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872792"/>
            <a:ext cx="804784" cy="804784"/>
          </a:xfrm>
          <a:prstGeom prst="rect">
            <a:avLst/>
          </a:prstGeom>
        </p:spPr>
      </p:pic>
      <p:pic>
        <p:nvPicPr>
          <p:cNvPr id="39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4889500"/>
            <a:ext cx="804784" cy="804784"/>
          </a:xfrm>
          <a:prstGeom prst="rect">
            <a:avLst/>
          </a:prstGeom>
        </p:spPr>
      </p:pic>
      <p:pic>
        <p:nvPicPr>
          <p:cNvPr id="40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89500"/>
            <a:ext cx="804784" cy="8047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98700" y="5676900"/>
            <a:ext cx="792084" cy="2667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dirty="0" smtClean="0">
                <a:solidFill>
                  <a:schemeClr val="tx2"/>
                </a:solidFill>
              </a:rPr>
              <a:t>HCI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94100" y="5706984"/>
            <a:ext cx="792084" cy="2667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UHCI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2200" y="5681584"/>
            <a:ext cx="792084" cy="2667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HCI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0300" y="5676900"/>
            <a:ext cx="792084" cy="2667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HCI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0600" y="5676900"/>
            <a:ext cx="792084" cy="5715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Other PCI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1752600"/>
            <a:ext cx="1905000" cy="9144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Vmk</a:t>
            </a:r>
            <a:r>
              <a:rPr lang="en-US" dirty="0" smtClean="0">
                <a:solidFill>
                  <a:schemeClr val="tx2"/>
                </a:solidFill>
              </a:rPr>
              <a:t> Dev </a:t>
            </a:r>
            <a:r>
              <a:rPr lang="en-US" dirty="0" err="1" smtClean="0">
                <a:solidFill>
                  <a:schemeClr val="tx2"/>
                </a:solidFill>
              </a:rPr>
              <a:t>Mgr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45" name="Straight Arrow Connector 44"/>
          <p:cNvCxnSpPr>
            <a:stCxn id="36" idx="0"/>
          </p:cNvCxnSpPr>
          <p:nvPr/>
        </p:nvCxnSpPr>
        <p:spPr>
          <a:xfrm flipH="1" flipV="1">
            <a:off x="2667000" y="4495800"/>
            <a:ext cx="21392" cy="3810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005184" y="4495800"/>
            <a:ext cx="21392" cy="3810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287208" y="4495800"/>
            <a:ext cx="21392" cy="3810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547840" y="4491792"/>
            <a:ext cx="21392" cy="3810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391640" y="4502150"/>
            <a:ext cx="21392" cy="3810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2"/>
          </p:cNvCxnSpPr>
          <p:nvPr/>
        </p:nvCxnSpPr>
        <p:spPr>
          <a:xfrm flipV="1">
            <a:off x="1866900" y="2667000"/>
            <a:ext cx="0" cy="1371600"/>
          </a:xfrm>
          <a:prstGeom prst="straightConnector1">
            <a:avLst/>
          </a:prstGeom>
          <a:ln w="44450">
            <a:solidFill>
              <a:schemeClr val="tx2"/>
            </a:solidFill>
            <a:miter lim="800000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2836" y="2449096"/>
            <a:ext cx="2332792" cy="9144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vmkusb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55" name="Straight Arrow Connector 54"/>
          <p:cNvCxnSpPr>
            <a:stCxn id="26" idx="3"/>
            <a:endCxn id="53" idx="1"/>
          </p:cNvCxnSpPr>
          <p:nvPr/>
        </p:nvCxnSpPr>
        <p:spPr>
          <a:xfrm>
            <a:off x="2819400" y="2209800"/>
            <a:ext cx="2583436" cy="696496"/>
          </a:xfrm>
          <a:prstGeom prst="straightConnector1">
            <a:avLst/>
          </a:prstGeom>
          <a:ln w="2540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58536" y="3352800"/>
            <a:ext cx="0" cy="6858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3200400" y="3437885"/>
            <a:ext cx="0" cy="857253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5400" y="3440427"/>
            <a:ext cx="0" cy="857253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Native Driver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inside </a:t>
            </a:r>
            <a:r>
              <a:rPr lang="en-US" dirty="0" err="1" smtClean="0">
                <a:solidFill>
                  <a:schemeClr val="tx2"/>
                </a:solidFill>
              </a:rPr>
              <a:t>vmkusb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7924800" cy="43434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182880" rIns="91440" rtlCol="0" anchor="t" anchorCtr="0"/>
          <a:lstStyle/>
          <a:p>
            <a:r>
              <a:rPr lang="en-US" dirty="0" smtClean="0">
                <a:solidFill>
                  <a:schemeClr val="tx2"/>
                </a:solidFill>
              </a:rPr>
              <a:t>near future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vmkusb</a:t>
            </a:r>
            <a:r>
              <a:rPr lang="en-US" dirty="0" smtClean="0">
                <a:solidFill>
                  <a:schemeClr val="tx2"/>
                </a:solidFill>
              </a:rPr>
              <a:t> driver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4908551"/>
            <a:ext cx="3657600" cy="9144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FreeBSD emulation on top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of </a:t>
            </a:r>
            <a:r>
              <a:rPr lang="en-US" dirty="0" err="1" smtClean="0">
                <a:solidFill>
                  <a:schemeClr val="tx2"/>
                </a:solidFill>
              </a:rPr>
              <a:t>vmkapi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vmkfreebsd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4908551"/>
            <a:ext cx="3657600" cy="914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FreeBSD standalone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support libraries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4297680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UHCI 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700" y="3069589"/>
            <a:ext cx="3479800" cy="37464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Native PCI driver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4297680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HCI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3686809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HCI driver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7000" y="3686809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dirty="0" smtClean="0">
                <a:solidFill>
                  <a:schemeClr val="tx2"/>
                </a:solidFill>
              </a:rPr>
              <a:t>HCI driver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681727"/>
            <a:ext cx="1600200" cy="3695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Keyboard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461255"/>
            <a:ext cx="1600200" cy="97917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Keyboard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Character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Device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4297680"/>
            <a:ext cx="3505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FreeBSD USB bus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3681727"/>
            <a:ext cx="1600200" cy="3695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700" y="2461255"/>
            <a:ext cx="1600200" cy="97917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Native SCSI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HBA interface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14599" y="1511300"/>
            <a:ext cx="0" cy="1558289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3444238"/>
            <a:ext cx="0" cy="237489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3437885"/>
            <a:ext cx="0" cy="237489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0"/>
            <a:endCxn id="17" idx="2"/>
          </p:cNvCxnSpPr>
          <p:nvPr/>
        </p:nvCxnSpPr>
        <p:spPr>
          <a:xfrm flipV="1">
            <a:off x="5372100" y="3440427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27900" y="3440427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72100" y="4053838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27900" y="4053838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8" idx="1"/>
          </p:cNvCxnSpPr>
          <p:nvPr/>
        </p:nvCxnSpPr>
        <p:spPr>
          <a:xfrm>
            <a:off x="4267200" y="4481830"/>
            <a:ext cx="304800" cy="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73549" y="4056380"/>
            <a:ext cx="298451" cy="238758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62451" y="4665980"/>
            <a:ext cx="209549" cy="13462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2514600" y="4782820"/>
            <a:ext cx="1847851" cy="15558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62200" y="4662169"/>
            <a:ext cx="152399" cy="118429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14600" y="4206042"/>
            <a:ext cx="0" cy="576778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62200" y="4051298"/>
            <a:ext cx="152400" cy="154744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372100" y="1511300"/>
            <a:ext cx="0" cy="94995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318375" y="1511300"/>
            <a:ext cx="9525" cy="949955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24500" y="2030087"/>
            <a:ext cx="1600200" cy="369571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USB </a:t>
            </a:r>
            <a:r>
              <a:rPr lang="en-US" dirty="0" err="1" smtClean="0">
                <a:solidFill>
                  <a:schemeClr val="tx2"/>
                </a:solidFill>
              </a:rPr>
              <a:t>passthru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65" name="Straight Arrow Connector 64"/>
          <p:cNvCxnSpPr>
            <a:stCxn id="18" idx="0"/>
            <a:endCxn id="64" idx="2"/>
          </p:cNvCxnSpPr>
          <p:nvPr/>
        </p:nvCxnSpPr>
        <p:spPr>
          <a:xfrm flipV="1">
            <a:off x="6324600" y="2399658"/>
            <a:ext cx="0" cy="1898022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324600" y="1511300"/>
            <a:ext cx="0" cy="518787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3200400" y="3437885"/>
            <a:ext cx="0" cy="857253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5400" y="3440427"/>
            <a:ext cx="0" cy="857253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Native Driver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no more one </a:t>
            </a:r>
            <a:r>
              <a:rPr lang="en-US" smtClean="0">
                <a:solidFill>
                  <a:schemeClr val="tx2"/>
                </a:solidFill>
              </a:rPr>
              <a:t>vmkusb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7924800" cy="434340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182880" rIns="91440" rtlCol="0" anchor="t" anchorCtr="0"/>
          <a:lstStyle/>
          <a:p>
            <a:r>
              <a:rPr lang="en-US" dirty="0" smtClean="0">
                <a:solidFill>
                  <a:schemeClr val="tx2"/>
                </a:solidFill>
              </a:rPr>
              <a:t>distant future </a:t>
            </a:r>
            <a:r>
              <a:rPr lang="en-US" dirty="0" err="1" smtClean="0">
                <a:solidFill>
                  <a:schemeClr val="tx2"/>
                </a:solidFill>
              </a:rPr>
              <a:t>vmkusb</a:t>
            </a:r>
            <a:r>
              <a:rPr lang="en-US" dirty="0" smtClean="0">
                <a:solidFill>
                  <a:schemeClr val="tx2"/>
                </a:solidFill>
              </a:rPr>
              <a:t> drivers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4908551"/>
            <a:ext cx="3657600" cy="9144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FreeBSD emulation on top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of </a:t>
            </a:r>
            <a:r>
              <a:rPr lang="en-US" dirty="0" err="1" smtClean="0">
                <a:solidFill>
                  <a:schemeClr val="tx2"/>
                </a:solidFill>
              </a:rPr>
              <a:t>vmkapi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vmkfreebsd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4908551"/>
            <a:ext cx="3657600" cy="9144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FreeBSD standalone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support libraries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4297680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UHCI 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700" y="3069589"/>
            <a:ext cx="3479800" cy="37464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Native PCI driver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4297680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HCI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3686809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HCI driver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7000" y="3686809"/>
            <a:ext cx="1600200" cy="368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dirty="0" smtClean="0">
                <a:solidFill>
                  <a:schemeClr val="tx2"/>
                </a:solidFill>
              </a:rPr>
              <a:t>HCI driver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681727"/>
            <a:ext cx="1600200" cy="3695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Keyboard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461255"/>
            <a:ext cx="1600200" cy="97917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Keyboard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Character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Device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4297680"/>
            <a:ext cx="3505200" cy="368300"/>
          </a:xfrm>
          <a:prstGeom prst="rect">
            <a:avLst/>
          </a:prstGeom>
          <a:pattFill prst="wdUpDiag">
            <a:fgClr>
              <a:srgbClr val="FFFF00"/>
            </a:fgClr>
            <a:bgClr>
              <a:srgbClr val="FFC000"/>
            </a:bgClr>
          </a:patt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Native USB bus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3681727"/>
            <a:ext cx="1600200" cy="369571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700" y="2461255"/>
            <a:ext cx="1600200" cy="97917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Native SCSI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HBA interface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14599" y="2536193"/>
            <a:ext cx="0" cy="533396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3444238"/>
            <a:ext cx="0" cy="237489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3437885"/>
            <a:ext cx="0" cy="237489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0"/>
            <a:endCxn id="17" idx="2"/>
          </p:cNvCxnSpPr>
          <p:nvPr/>
        </p:nvCxnSpPr>
        <p:spPr>
          <a:xfrm flipV="1">
            <a:off x="5372100" y="3440427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27900" y="3440427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72100" y="4053838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27900" y="4053838"/>
            <a:ext cx="0" cy="24130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8" idx="1"/>
          </p:cNvCxnSpPr>
          <p:nvPr/>
        </p:nvCxnSpPr>
        <p:spPr>
          <a:xfrm>
            <a:off x="4267200" y="4481830"/>
            <a:ext cx="304800" cy="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73549" y="4056380"/>
            <a:ext cx="298451" cy="238758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62451" y="4665980"/>
            <a:ext cx="209549" cy="13462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2514600" y="4782820"/>
            <a:ext cx="1847851" cy="15558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62200" y="4662169"/>
            <a:ext cx="152399" cy="118429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14600" y="4206042"/>
            <a:ext cx="0" cy="576778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62200" y="4051298"/>
            <a:ext cx="152400" cy="154744"/>
          </a:xfrm>
          <a:prstGeom prst="line">
            <a:avLst/>
          </a:prstGeom>
          <a:ln w="22225">
            <a:solidFill>
              <a:schemeClr val="tx2"/>
            </a:solidFill>
            <a:miter lim="800000"/>
            <a:headEnd type="none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372100" y="1532051"/>
            <a:ext cx="0" cy="929204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318375" y="1532051"/>
            <a:ext cx="9525" cy="929204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24500" y="1879601"/>
            <a:ext cx="1600200" cy="360231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</a:ln>
          <a:effectLst/>
        </p:spPr>
        <p:txBody>
          <a:bodyPr wrap="non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USB </a:t>
            </a:r>
            <a:r>
              <a:rPr lang="en-US" dirty="0" err="1" smtClean="0">
                <a:solidFill>
                  <a:schemeClr val="tx2"/>
                </a:solidFill>
              </a:rPr>
              <a:t>passthru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65" name="Straight Arrow Connector 64"/>
          <p:cNvCxnSpPr>
            <a:stCxn id="18" idx="0"/>
            <a:endCxn id="64" idx="2"/>
          </p:cNvCxnSpPr>
          <p:nvPr/>
        </p:nvCxnSpPr>
        <p:spPr>
          <a:xfrm flipV="1">
            <a:off x="6324600" y="2239832"/>
            <a:ext cx="0" cy="2057848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0"/>
          </p:cNvCxnSpPr>
          <p:nvPr/>
        </p:nvCxnSpPr>
        <p:spPr>
          <a:xfrm flipV="1">
            <a:off x="6324600" y="1532051"/>
            <a:ext cx="0" cy="34755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5800" y="3581400"/>
            <a:ext cx="1752600" cy="5564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2581276" y="3581400"/>
            <a:ext cx="1752600" cy="5564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681036" y="4216204"/>
            <a:ext cx="1752600" cy="5564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2571749" y="4201062"/>
            <a:ext cx="1752600" cy="5564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486275" y="2399658"/>
            <a:ext cx="1752600" cy="173819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6419851" y="2399658"/>
            <a:ext cx="1752600" cy="173819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468938" y="1773351"/>
            <a:ext cx="1752600" cy="5564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4495799" y="4222112"/>
            <a:ext cx="3676651" cy="55645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210844" y="2956265"/>
            <a:ext cx="7961606" cy="2981814"/>
          </a:xfrm>
          <a:custGeom>
            <a:avLst/>
            <a:gdLst>
              <a:gd name="connsiteX0" fmla="*/ 0 w 7943850"/>
              <a:gd name="connsiteY0" fmla="*/ 0 h 1078037"/>
              <a:gd name="connsiteX1" fmla="*/ 7943850 w 7943850"/>
              <a:gd name="connsiteY1" fmla="*/ 0 h 1078037"/>
              <a:gd name="connsiteX2" fmla="*/ 7943850 w 7943850"/>
              <a:gd name="connsiteY2" fmla="*/ 1078037 h 1078037"/>
              <a:gd name="connsiteX3" fmla="*/ 0 w 7943850"/>
              <a:gd name="connsiteY3" fmla="*/ 1078037 h 1078037"/>
              <a:gd name="connsiteX4" fmla="*/ 0 w 7943850"/>
              <a:gd name="connsiteY4" fmla="*/ 0 h 1078037"/>
              <a:gd name="connsiteX0" fmla="*/ 0 w 7943850"/>
              <a:gd name="connsiteY0" fmla="*/ 3957 h 1081994"/>
              <a:gd name="connsiteX1" fmla="*/ 366204 w 7943850"/>
              <a:gd name="connsiteY1" fmla="*/ 0 h 1081994"/>
              <a:gd name="connsiteX2" fmla="*/ 7943850 w 7943850"/>
              <a:gd name="connsiteY2" fmla="*/ 3957 h 1081994"/>
              <a:gd name="connsiteX3" fmla="*/ 7943850 w 7943850"/>
              <a:gd name="connsiteY3" fmla="*/ 1081994 h 1081994"/>
              <a:gd name="connsiteX4" fmla="*/ 0 w 7943850"/>
              <a:gd name="connsiteY4" fmla="*/ 1081994 h 1081994"/>
              <a:gd name="connsiteX5" fmla="*/ 0 w 7943850"/>
              <a:gd name="connsiteY5" fmla="*/ 3957 h 1081994"/>
              <a:gd name="connsiteX0" fmla="*/ 0 w 7943850"/>
              <a:gd name="connsiteY0" fmla="*/ 3957 h 1081994"/>
              <a:gd name="connsiteX1" fmla="*/ 366204 w 7943850"/>
              <a:gd name="connsiteY1" fmla="*/ 0 h 1081994"/>
              <a:gd name="connsiteX2" fmla="*/ 366204 w 7943850"/>
              <a:gd name="connsiteY2" fmla="*/ 0 h 1081994"/>
              <a:gd name="connsiteX3" fmla="*/ 7943850 w 7943850"/>
              <a:gd name="connsiteY3" fmla="*/ 3957 h 1081994"/>
              <a:gd name="connsiteX4" fmla="*/ 7943850 w 7943850"/>
              <a:gd name="connsiteY4" fmla="*/ 1081994 h 1081994"/>
              <a:gd name="connsiteX5" fmla="*/ 0 w 7943850"/>
              <a:gd name="connsiteY5" fmla="*/ 1081994 h 1081994"/>
              <a:gd name="connsiteX6" fmla="*/ 0 w 7943850"/>
              <a:gd name="connsiteY6" fmla="*/ 3957 h 1081994"/>
              <a:gd name="connsiteX0" fmla="*/ 0 w 7952728"/>
              <a:gd name="connsiteY0" fmla="*/ 0 h 2880204"/>
              <a:gd name="connsiteX1" fmla="*/ 375082 w 7952728"/>
              <a:gd name="connsiteY1" fmla="*/ 1798210 h 2880204"/>
              <a:gd name="connsiteX2" fmla="*/ 375082 w 7952728"/>
              <a:gd name="connsiteY2" fmla="*/ 1798210 h 2880204"/>
              <a:gd name="connsiteX3" fmla="*/ 7952728 w 7952728"/>
              <a:gd name="connsiteY3" fmla="*/ 1802167 h 2880204"/>
              <a:gd name="connsiteX4" fmla="*/ 7952728 w 7952728"/>
              <a:gd name="connsiteY4" fmla="*/ 2880204 h 2880204"/>
              <a:gd name="connsiteX5" fmla="*/ 8878 w 7952728"/>
              <a:gd name="connsiteY5" fmla="*/ 2880204 h 2880204"/>
              <a:gd name="connsiteX6" fmla="*/ 0 w 7952728"/>
              <a:gd name="connsiteY6" fmla="*/ 0 h 2880204"/>
              <a:gd name="connsiteX0" fmla="*/ 0 w 7961606"/>
              <a:gd name="connsiteY0" fmla="*/ 0 h 2977858"/>
              <a:gd name="connsiteX1" fmla="*/ 383960 w 7961606"/>
              <a:gd name="connsiteY1" fmla="*/ 1895864 h 2977858"/>
              <a:gd name="connsiteX2" fmla="*/ 383960 w 7961606"/>
              <a:gd name="connsiteY2" fmla="*/ 1895864 h 2977858"/>
              <a:gd name="connsiteX3" fmla="*/ 7961606 w 7961606"/>
              <a:gd name="connsiteY3" fmla="*/ 1899821 h 2977858"/>
              <a:gd name="connsiteX4" fmla="*/ 7961606 w 7961606"/>
              <a:gd name="connsiteY4" fmla="*/ 2977858 h 2977858"/>
              <a:gd name="connsiteX5" fmla="*/ 17756 w 7961606"/>
              <a:gd name="connsiteY5" fmla="*/ 2977858 h 2977858"/>
              <a:gd name="connsiteX6" fmla="*/ 0 w 7961606"/>
              <a:gd name="connsiteY6" fmla="*/ 0 h 2977858"/>
              <a:gd name="connsiteX0" fmla="*/ 0 w 7961606"/>
              <a:gd name="connsiteY0" fmla="*/ 0 h 2977858"/>
              <a:gd name="connsiteX1" fmla="*/ 179773 w 7961606"/>
              <a:gd name="connsiteY1" fmla="*/ 910443 h 2977858"/>
              <a:gd name="connsiteX2" fmla="*/ 383960 w 7961606"/>
              <a:gd name="connsiteY2" fmla="*/ 1895864 h 2977858"/>
              <a:gd name="connsiteX3" fmla="*/ 383960 w 7961606"/>
              <a:gd name="connsiteY3" fmla="*/ 1895864 h 2977858"/>
              <a:gd name="connsiteX4" fmla="*/ 7961606 w 7961606"/>
              <a:gd name="connsiteY4" fmla="*/ 1899821 h 2977858"/>
              <a:gd name="connsiteX5" fmla="*/ 7961606 w 7961606"/>
              <a:gd name="connsiteY5" fmla="*/ 2977858 h 2977858"/>
              <a:gd name="connsiteX6" fmla="*/ 17756 w 7961606"/>
              <a:gd name="connsiteY6" fmla="*/ 2977858 h 2977858"/>
              <a:gd name="connsiteX7" fmla="*/ 0 w 7961606"/>
              <a:gd name="connsiteY7" fmla="*/ 0 h 2977858"/>
              <a:gd name="connsiteX0" fmla="*/ 0 w 7961606"/>
              <a:gd name="connsiteY0" fmla="*/ 0 h 2977858"/>
              <a:gd name="connsiteX1" fmla="*/ 392837 w 7961606"/>
              <a:gd name="connsiteY1" fmla="*/ 573091 h 2977858"/>
              <a:gd name="connsiteX2" fmla="*/ 383960 w 7961606"/>
              <a:gd name="connsiteY2" fmla="*/ 1895864 h 2977858"/>
              <a:gd name="connsiteX3" fmla="*/ 383960 w 7961606"/>
              <a:gd name="connsiteY3" fmla="*/ 1895864 h 2977858"/>
              <a:gd name="connsiteX4" fmla="*/ 7961606 w 7961606"/>
              <a:gd name="connsiteY4" fmla="*/ 1899821 h 2977858"/>
              <a:gd name="connsiteX5" fmla="*/ 7961606 w 7961606"/>
              <a:gd name="connsiteY5" fmla="*/ 2977858 h 2977858"/>
              <a:gd name="connsiteX6" fmla="*/ 17756 w 7961606"/>
              <a:gd name="connsiteY6" fmla="*/ 2977858 h 2977858"/>
              <a:gd name="connsiteX7" fmla="*/ 0 w 7961606"/>
              <a:gd name="connsiteY7" fmla="*/ 0 h 2977858"/>
              <a:gd name="connsiteX0" fmla="*/ 0 w 7961606"/>
              <a:gd name="connsiteY0" fmla="*/ 0 h 2977858"/>
              <a:gd name="connsiteX1" fmla="*/ 162018 w 7961606"/>
              <a:gd name="connsiteY1" fmla="*/ 244618 h 2977858"/>
              <a:gd name="connsiteX2" fmla="*/ 392837 w 7961606"/>
              <a:gd name="connsiteY2" fmla="*/ 573091 h 2977858"/>
              <a:gd name="connsiteX3" fmla="*/ 383960 w 7961606"/>
              <a:gd name="connsiteY3" fmla="*/ 1895864 h 2977858"/>
              <a:gd name="connsiteX4" fmla="*/ 383960 w 7961606"/>
              <a:gd name="connsiteY4" fmla="*/ 1895864 h 2977858"/>
              <a:gd name="connsiteX5" fmla="*/ 7961606 w 7961606"/>
              <a:gd name="connsiteY5" fmla="*/ 1899821 h 2977858"/>
              <a:gd name="connsiteX6" fmla="*/ 7961606 w 7961606"/>
              <a:gd name="connsiteY6" fmla="*/ 2977858 h 2977858"/>
              <a:gd name="connsiteX7" fmla="*/ 17756 w 7961606"/>
              <a:gd name="connsiteY7" fmla="*/ 2977858 h 2977858"/>
              <a:gd name="connsiteX8" fmla="*/ 0 w 7961606"/>
              <a:gd name="connsiteY8" fmla="*/ 0 h 2977858"/>
              <a:gd name="connsiteX0" fmla="*/ 0 w 7961606"/>
              <a:gd name="connsiteY0" fmla="*/ 0 h 2977858"/>
              <a:gd name="connsiteX1" fmla="*/ 4085949 w 7961606"/>
              <a:gd name="connsiteY1" fmla="*/ 22677 h 2977858"/>
              <a:gd name="connsiteX2" fmla="*/ 392837 w 7961606"/>
              <a:gd name="connsiteY2" fmla="*/ 573091 h 2977858"/>
              <a:gd name="connsiteX3" fmla="*/ 383960 w 7961606"/>
              <a:gd name="connsiteY3" fmla="*/ 1895864 h 2977858"/>
              <a:gd name="connsiteX4" fmla="*/ 383960 w 7961606"/>
              <a:gd name="connsiteY4" fmla="*/ 1895864 h 2977858"/>
              <a:gd name="connsiteX5" fmla="*/ 7961606 w 7961606"/>
              <a:gd name="connsiteY5" fmla="*/ 1899821 h 2977858"/>
              <a:gd name="connsiteX6" fmla="*/ 7961606 w 7961606"/>
              <a:gd name="connsiteY6" fmla="*/ 2977858 h 2977858"/>
              <a:gd name="connsiteX7" fmla="*/ 17756 w 7961606"/>
              <a:gd name="connsiteY7" fmla="*/ 2977858 h 2977858"/>
              <a:gd name="connsiteX8" fmla="*/ 0 w 7961606"/>
              <a:gd name="connsiteY8" fmla="*/ 0 h 2977858"/>
              <a:gd name="connsiteX0" fmla="*/ 0 w 7961606"/>
              <a:gd name="connsiteY0" fmla="*/ 0 h 2977858"/>
              <a:gd name="connsiteX1" fmla="*/ 4085949 w 7961606"/>
              <a:gd name="connsiteY1" fmla="*/ 22677 h 2977858"/>
              <a:gd name="connsiteX2" fmla="*/ 2212760 w 7961606"/>
              <a:gd name="connsiteY2" fmla="*/ 306762 h 2977858"/>
              <a:gd name="connsiteX3" fmla="*/ 392837 w 7961606"/>
              <a:gd name="connsiteY3" fmla="*/ 573091 h 2977858"/>
              <a:gd name="connsiteX4" fmla="*/ 383960 w 7961606"/>
              <a:gd name="connsiteY4" fmla="*/ 1895864 h 2977858"/>
              <a:gd name="connsiteX5" fmla="*/ 383960 w 7961606"/>
              <a:gd name="connsiteY5" fmla="*/ 1895864 h 2977858"/>
              <a:gd name="connsiteX6" fmla="*/ 7961606 w 7961606"/>
              <a:gd name="connsiteY6" fmla="*/ 1899821 h 2977858"/>
              <a:gd name="connsiteX7" fmla="*/ 7961606 w 7961606"/>
              <a:gd name="connsiteY7" fmla="*/ 2977858 h 2977858"/>
              <a:gd name="connsiteX8" fmla="*/ 17756 w 7961606"/>
              <a:gd name="connsiteY8" fmla="*/ 2977858 h 2977858"/>
              <a:gd name="connsiteX9" fmla="*/ 0 w 7961606"/>
              <a:gd name="connsiteY9" fmla="*/ 0 h 2977858"/>
              <a:gd name="connsiteX0" fmla="*/ 0 w 7961606"/>
              <a:gd name="connsiteY0" fmla="*/ 0 h 2977858"/>
              <a:gd name="connsiteX1" fmla="*/ 4085949 w 7961606"/>
              <a:gd name="connsiteY1" fmla="*/ 22677 h 2977858"/>
              <a:gd name="connsiteX2" fmla="*/ 4094826 w 7961606"/>
              <a:gd name="connsiteY2" fmla="*/ 528704 h 2977858"/>
              <a:gd name="connsiteX3" fmla="*/ 392837 w 7961606"/>
              <a:gd name="connsiteY3" fmla="*/ 573091 h 2977858"/>
              <a:gd name="connsiteX4" fmla="*/ 383960 w 7961606"/>
              <a:gd name="connsiteY4" fmla="*/ 1895864 h 2977858"/>
              <a:gd name="connsiteX5" fmla="*/ 383960 w 7961606"/>
              <a:gd name="connsiteY5" fmla="*/ 1895864 h 2977858"/>
              <a:gd name="connsiteX6" fmla="*/ 7961606 w 7961606"/>
              <a:gd name="connsiteY6" fmla="*/ 1899821 h 2977858"/>
              <a:gd name="connsiteX7" fmla="*/ 7961606 w 7961606"/>
              <a:gd name="connsiteY7" fmla="*/ 2977858 h 2977858"/>
              <a:gd name="connsiteX8" fmla="*/ 17756 w 7961606"/>
              <a:gd name="connsiteY8" fmla="*/ 2977858 h 2977858"/>
              <a:gd name="connsiteX9" fmla="*/ 0 w 7961606"/>
              <a:gd name="connsiteY9" fmla="*/ 0 h 2977858"/>
              <a:gd name="connsiteX0" fmla="*/ 0 w 7961606"/>
              <a:gd name="connsiteY0" fmla="*/ 3956 h 2981814"/>
              <a:gd name="connsiteX1" fmla="*/ 4068193 w 7961606"/>
              <a:gd name="connsiteY1" fmla="*/ 0 h 2981814"/>
              <a:gd name="connsiteX2" fmla="*/ 4094826 w 7961606"/>
              <a:gd name="connsiteY2" fmla="*/ 532660 h 2981814"/>
              <a:gd name="connsiteX3" fmla="*/ 392837 w 7961606"/>
              <a:gd name="connsiteY3" fmla="*/ 577047 h 2981814"/>
              <a:gd name="connsiteX4" fmla="*/ 383960 w 7961606"/>
              <a:gd name="connsiteY4" fmla="*/ 1899820 h 2981814"/>
              <a:gd name="connsiteX5" fmla="*/ 383960 w 7961606"/>
              <a:gd name="connsiteY5" fmla="*/ 1899820 h 2981814"/>
              <a:gd name="connsiteX6" fmla="*/ 7961606 w 7961606"/>
              <a:gd name="connsiteY6" fmla="*/ 1903777 h 2981814"/>
              <a:gd name="connsiteX7" fmla="*/ 7961606 w 7961606"/>
              <a:gd name="connsiteY7" fmla="*/ 2981814 h 2981814"/>
              <a:gd name="connsiteX8" fmla="*/ 17756 w 7961606"/>
              <a:gd name="connsiteY8" fmla="*/ 2981814 h 2981814"/>
              <a:gd name="connsiteX9" fmla="*/ 0 w 7961606"/>
              <a:gd name="connsiteY9" fmla="*/ 3956 h 2981814"/>
              <a:gd name="connsiteX0" fmla="*/ 0 w 7961606"/>
              <a:gd name="connsiteY0" fmla="*/ 3956 h 2981814"/>
              <a:gd name="connsiteX1" fmla="*/ 4121459 w 7961606"/>
              <a:gd name="connsiteY1" fmla="*/ 0 h 2981814"/>
              <a:gd name="connsiteX2" fmla="*/ 4094826 w 7961606"/>
              <a:gd name="connsiteY2" fmla="*/ 532660 h 2981814"/>
              <a:gd name="connsiteX3" fmla="*/ 392837 w 7961606"/>
              <a:gd name="connsiteY3" fmla="*/ 577047 h 2981814"/>
              <a:gd name="connsiteX4" fmla="*/ 383960 w 7961606"/>
              <a:gd name="connsiteY4" fmla="*/ 1899820 h 2981814"/>
              <a:gd name="connsiteX5" fmla="*/ 383960 w 7961606"/>
              <a:gd name="connsiteY5" fmla="*/ 1899820 h 2981814"/>
              <a:gd name="connsiteX6" fmla="*/ 7961606 w 7961606"/>
              <a:gd name="connsiteY6" fmla="*/ 1903777 h 2981814"/>
              <a:gd name="connsiteX7" fmla="*/ 7961606 w 7961606"/>
              <a:gd name="connsiteY7" fmla="*/ 2981814 h 2981814"/>
              <a:gd name="connsiteX8" fmla="*/ 17756 w 7961606"/>
              <a:gd name="connsiteY8" fmla="*/ 2981814 h 2981814"/>
              <a:gd name="connsiteX9" fmla="*/ 0 w 7961606"/>
              <a:gd name="connsiteY9" fmla="*/ 3956 h 2981814"/>
              <a:gd name="connsiteX0" fmla="*/ 0 w 7961606"/>
              <a:gd name="connsiteY0" fmla="*/ 3956 h 2981814"/>
              <a:gd name="connsiteX1" fmla="*/ 4094826 w 7961606"/>
              <a:gd name="connsiteY1" fmla="*/ 0 h 2981814"/>
              <a:gd name="connsiteX2" fmla="*/ 4094826 w 7961606"/>
              <a:gd name="connsiteY2" fmla="*/ 532660 h 2981814"/>
              <a:gd name="connsiteX3" fmla="*/ 392837 w 7961606"/>
              <a:gd name="connsiteY3" fmla="*/ 577047 h 2981814"/>
              <a:gd name="connsiteX4" fmla="*/ 383960 w 7961606"/>
              <a:gd name="connsiteY4" fmla="*/ 1899820 h 2981814"/>
              <a:gd name="connsiteX5" fmla="*/ 383960 w 7961606"/>
              <a:gd name="connsiteY5" fmla="*/ 1899820 h 2981814"/>
              <a:gd name="connsiteX6" fmla="*/ 7961606 w 7961606"/>
              <a:gd name="connsiteY6" fmla="*/ 1903777 h 2981814"/>
              <a:gd name="connsiteX7" fmla="*/ 7961606 w 7961606"/>
              <a:gd name="connsiteY7" fmla="*/ 2981814 h 2981814"/>
              <a:gd name="connsiteX8" fmla="*/ 17756 w 7961606"/>
              <a:gd name="connsiteY8" fmla="*/ 2981814 h 2981814"/>
              <a:gd name="connsiteX9" fmla="*/ 0 w 7961606"/>
              <a:gd name="connsiteY9" fmla="*/ 3956 h 2981814"/>
              <a:gd name="connsiteX0" fmla="*/ 0 w 7961606"/>
              <a:gd name="connsiteY0" fmla="*/ 3956 h 2981814"/>
              <a:gd name="connsiteX1" fmla="*/ 4094826 w 7961606"/>
              <a:gd name="connsiteY1" fmla="*/ 0 h 2981814"/>
              <a:gd name="connsiteX2" fmla="*/ 4094826 w 7961606"/>
              <a:gd name="connsiteY2" fmla="*/ 532660 h 2981814"/>
              <a:gd name="connsiteX3" fmla="*/ 401715 w 7961606"/>
              <a:gd name="connsiteY3" fmla="*/ 532659 h 2981814"/>
              <a:gd name="connsiteX4" fmla="*/ 383960 w 7961606"/>
              <a:gd name="connsiteY4" fmla="*/ 1899820 h 2981814"/>
              <a:gd name="connsiteX5" fmla="*/ 383960 w 7961606"/>
              <a:gd name="connsiteY5" fmla="*/ 1899820 h 2981814"/>
              <a:gd name="connsiteX6" fmla="*/ 7961606 w 7961606"/>
              <a:gd name="connsiteY6" fmla="*/ 1903777 h 2981814"/>
              <a:gd name="connsiteX7" fmla="*/ 7961606 w 7961606"/>
              <a:gd name="connsiteY7" fmla="*/ 2981814 h 2981814"/>
              <a:gd name="connsiteX8" fmla="*/ 17756 w 7961606"/>
              <a:gd name="connsiteY8" fmla="*/ 2981814 h 2981814"/>
              <a:gd name="connsiteX9" fmla="*/ 0 w 7961606"/>
              <a:gd name="connsiteY9" fmla="*/ 3956 h 29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1606" h="2981814">
                <a:moveTo>
                  <a:pt x="0" y="3956"/>
                </a:moveTo>
                <a:lnTo>
                  <a:pt x="4094826" y="0"/>
                </a:lnTo>
                <a:lnTo>
                  <a:pt x="4094826" y="532660"/>
                </a:lnTo>
                <a:lnTo>
                  <a:pt x="401715" y="532659"/>
                </a:lnTo>
                <a:lnTo>
                  <a:pt x="383960" y="1899820"/>
                </a:lnTo>
                <a:lnTo>
                  <a:pt x="383960" y="1899820"/>
                </a:lnTo>
                <a:lnTo>
                  <a:pt x="7961606" y="1903777"/>
                </a:lnTo>
                <a:lnTo>
                  <a:pt x="7961606" y="2981814"/>
                </a:lnTo>
                <a:lnTo>
                  <a:pt x="17756" y="2981814"/>
                </a:lnTo>
                <a:cubicBezTo>
                  <a:pt x="14797" y="2021746"/>
                  <a:pt x="2959" y="964024"/>
                  <a:pt x="0" y="3956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2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Journey Change Management Plan_V_2">
  <a:themeElements>
    <a:clrScheme name="Custom 1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980140D617E44B559B01BD127A962" ma:contentTypeVersion="5" ma:contentTypeDescription="Create a new document." ma:contentTypeScope="" ma:versionID="f5db08cca7208031108878d1aa1ae30c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2DB12B0-61DA-4559-9055-6D2872623F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8125DDE-5283-4886-A41F-93522F9B0D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85FCE8-C51C-40A9-99C6-E022C02901EB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Journey Change Management Plan_V_2.potx</Template>
  <TotalTime>0</TotalTime>
  <Words>112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Journey Change Management Plan_V_2</vt:lpstr>
      <vt:lpstr>Native USB</vt:lpstr>
      <vt:lpstr>USB Native Driver Architecture</vt:lpstr>
      <vt:lpstr>USB Native Driver Architecture</vt:lpstr>
      <vt:lpstr>USB Native Driver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2013-12-10T01:09:27Z</dcterms:created>
  <dcterms:modified xsi:type="dcterms:W3CDTF">2015-06-09T21:59:54Z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0x01010005A980140D617E44B559B01BD127A962</vt:lpwstr>
  </property>
</Properties>
</file>