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3" r:id="rId3"/>
    <p:sldId id="336" r:id="rId4"/>
    <p:sldId id="333" r:id="rId5"/>
    <p:sldId id="332" r:id="rId6"/>
    <p:sldId id="337" r:id="rId7"/>
    <p:sldId id="339" r:id="rId8"/>
    <p:sldId id="338" r:id="rId9"/>
    <p:sldId id="334" r:id="rId10"/>
    <p:sldId id="340" r:id="rId11"/>
    <p:sldId id="341" r:id="rId12"/>
    <p:sldId id="275" r:id="rId13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7" autoAdjust="0"/>
  </p:normalViewPr>
  <p:slideViewPr>
    <p:cSldViewPr>
      <p:cViewPr varScale="1">
        <p:scale>
          <a:sx n="80" d="100"/>
          <a:sy n="80" d="100"/>
        </p:scale>
        <p:origin x="-112" y="-384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wiki.eng.vmware.com/USBBugGuidelines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usbcoreblog/archive/2009/10/31/how-does-usb-stack-enumerate-a-device.aspx" TargetMode="External"/><Relationship Id="rId4" Type="http://schemas.openxmlformats.org/officeDocument/2006/relationships/hyperlink" Target="http://blogs.msdn.com/b/usbcoreblog/archive/2013/04/11/usb-2-1-2-0-1-1-device-enumeration-changes-in-windows-8.aspx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https://wiki.eng.vmware.com/USBBugGuidelines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Shanpei’s</a:t>
            </a:r>
            <a:r>
              <a:rPr lang="en-US" dirty="0" smtClean="0"/>
              <a:t> CPD-</a:t>
            </a:r>
            <a:r>
              <a:rPr lang="en-US" dirty="0" err="1" smtClean="0"/>
              <a:t>USBArch.ppt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Vmware-usbarb-2488.log</a:t>
            </a:r>
          </a:p>
          <a:p>
            <a:r>
              <a:rPr lang="en-US" dirty="0" smtClean="0"/>
              <a:t>2014-09-10T15:56:44.927-07:00| vthread-5| I120: </a:t>
            </a:r>
            <a:r>
              <a:rPr lang="en-US" dirty="0" err="1" smtClean="0"/>
              <a:t>USBArb</a:t>
            </a:r>
            <a:r>
              <a:rPr lang="en-US" dirty="0" smtClean="0"/>
              <a:t>: </a:t>
            </a:r>
            <a:r>
              <a:rPr lang="en-US" dirty="0" err="1" smtClean="0"/>
              <a:t>Num</a:t>
            </a:r>
            <a:r>
              <a:rPr lang="en-US" dirty="0" smtClean="0"/>
              <a:t> instances:2, </a:t>
            </a:r>
            <a:r>
              <a:rPr lang="en-US" dirty="0" err="1" smtClean="0"/>
              <a:t>user:SYSTEM</a:t>
            </a:r>
            <a:r>
              <a:rPr lang="en-US" dirty="0" smtClean="0"/>
              <a:t> </a:t>
            </a:r>
            <a:r>
              <a:rPr lang="en-US" dirty="0" err="1" smtClean="0"/>
              <a:t>client:vmware-hostd.exe</a:t>
            </a:r>
            <a:endParaRPr lang="en-US" dirty="0" smtClean="0"/>
          </a:p>
          <a:p>
            <a:r>
              <a:rPr lang="en-US" dirty="0" smtClean="0"/>
              <a:t>2014-09-10T15:56:44.927-07:00| vthread-5| I120: </a:t>
            </a:r>
            <a:r>
              <a:rPr lang="en-US" dirty="0" err="1" smtClean="0"/>
              <a:t>USBArb</a:t>
            </a:r>
            <a:r>
              <a:rPr lang="en-US" dirty="0" smtClean="0"/>
              <a:t>: Client 8564 connected (version: 6)</a:t>
            </a:r>
          </a:p>
          <a:p>
            <a:r>
              <a:rPr lang="en-US" dirty="0" smtClean="0"/>
              <a:t>2014-09-10T15:56:53.596-07:00| vthread-5| I120: </a:t>
            </a:r>
            <a:r>
              <a:rPr lang="en-US" dirty="0" err="1" smtClean="0"/>
              <a:t>USBArb</a:t>
            </a:r>
            <a:r>
              <a:rPr lang="en-US" dirty="0" smtClean="0"/>
              <a:t>: </a:t>
            </a:r>
            <a:r>
              <a:rPr lang="en-US" dirty="0" err="1" smtClean="0"/>
              <a:t>Num</a:t>
            </a:r>
            <a:r>
              <a:rPr lang="en-US" dirty="0" smtClean="0"/>
              <a:t> instances:3, </a:t>
            </a:r>
            <a:r>
              <a:rPr lang="en-US" dirty="0" err="1" smtClean="0"/>
              <a:t>user:hfu</a:t>
            </a:r>
            <a:r>
              <a:rPr lang="en-US" dirty="0" smtClean="0"/>
              <a:t> </a:t>
            </a:r>
            <a:r>
              <a:rPr lang="en-US" dirty="0" err="1" smtClean="0"/>
              <a:t>client:vmware.exe</a:t>
            </a:r>
            <a:endParaRPr lang="en-US" dirty="0" smtClean="0"/>
          </a:p>
          <a:p>
            <a:r>
              <a:rPr lang="en-US" dirty="0" smtClean="0"/>
              <a:t>2014-09-10T15:56:53.596-07:00| vthread-5| I120: </a:t>
            </a:r>
            <a:r>
              <a:rPr lang="en-US" dirty="0" err="1" smtClean="0"/>
              <a:t>USBArb</a:t>
            </a:r>
            <a:r>
              <a:rPr lang="en-US" dirty="0" smtClean="0"/>
              <a:t>: Client 8768 connected (version: 6)</a:t>
            </a:r>
          </a:p>
          <a:p>
            <a:r>
              <a:rPr lang="en-US" dirty="0" smtClean="0"/>
              <a:t>2014-09-10T15:57:55.332-07:00| vthread-5| I120: </a:t>
            </a:r>
            <a:r>
              <a:rPr lang="en-US" dirty="0" err="1" smtClean="0"/>
              <a:t>USBArb</a:t>
            </a:r>
            <a:r>
              <a:rPr lang="en-US" dirty="0" smtClean="0"/>
              <a:t>: </a:t>
            </a:r>
            <a:r>
              <a:rPr lang="en-US" dirty="0" err="1" smtClean="0"/>
              <a:t>Num</a:t>
            </a:r>
            <a:r>
              <a:rPr lang="en-US" dirty="0" smtClean="0"/>
              <a:t> instances:4, </a:t>
            </a:r>
            <a:r>
              <a:rPr lang="en-US" dirty="0" err="1" smtClean="0"/>
              <a:t>user:hfu</a:t>
            </a:r>
            <a:r>
              <a:rPr lang="en-US" dirty="0" smtClean="0"/>
              <a:t> </a:t>
            </a:r>
            <a:r>
              <a:rPr lang="en-US" dirty="0" err="1" smtClean="0"/>
              <a:t>client:vmware-vmx-debug.exe</a:t>
            </a:r>
            <a:endParaRPr lang="en-US" dirty="0" smtClean="0"/>
          </a:p>
          <a:p>
            <a:r>
              <a:rPr lang="en-US" dirty="0" smtClean="0"/>
              <a:t>2014-09-10T15:57:55.332-07:00| vthread-5| I120: </a:t>
            </a:r>
            <a:r>
              <a:rPr lang="en-US" dirty="0" err="1" smtClean="0"/>
              <a:t>USBArb</a:t>
            </a:r>
            <a:r>
              <a:rPr lang="en-US" dirty="0" smtClean="0"/>
              <a:t>: Client 7712 connected (version: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msdn.microsoft.com</a:t>
            </a:r>
            <a:r>
              <a:rPr lang="en-US" dirty="0" smtClean="0"/>
              <a:t>/en-us/library/windows/hardware/hh406256(v=vs.85).</a:t>
            </a:r>
            <a:r>
              <a:rPr lang="en-US" dirty="0" err="1" smtClean="0"/>
              <a:t>aspx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www.thesycon.de</a:t>
            </a:r>
            <a:r>
              <a:rPr lang="en-US" dirty="0" smtClean="0"/>
              <a:t>/</a:t>
            </a:r>
            <a:r>
              <a:rPr lang="en-US" dirty="0" err="1" smtClean="0"/>
              <a:t>eng</a:t>
            </a:r>
            <a:r>
              <a:rPr lang="en-US" dirty="0" smtClean="0"/>
              <a:t>/</a:t>
            </a:r>
            <a:r>
              <a:rPr lang="en-US" dirty="0" err="1" smtClean="0"/>
              <a:t>usbio.shtml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http://blogs.msdn.com/b/usbcoreblog/archive/2009/10/31/how-does-usb-stack-enumerate-a-device.aspx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http://blogs.msdn.com/b/usbcoreblog/archive/2013/04/11/usb-2-1-2-0-1-1-device-enumeration-changes-in-windows-8.aspx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wiki.eng.vmware.com</a:t>
            </a:r>
            <a:r>
              <a:rPr lang="en-US" dirty="0" smtClean="0"/>
              <a:t>/USB/</a:t>
            </a:r>
            <a:r>
              <a:rPr lang="en-US" dirty="0" err="1" smtClean="0"/>
              <a:t>archOverview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9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wiki.eng.vmware.com</a:t>
            </a:r>
            <a:r>
              <a:rPr lang="en-US" dirty="0" smtClean="0"/>
              <a:t>/</a:t>
            </a:r>
            <a:r>
              <a:rPr lang="en-US" dirty="0" err="1" smtClean="0"/>
              <a:t>BeatTheBugKBs#USB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www.uwe-sieber.de</a:t>
            </a:r>
            <a:r>
              <a:rPr lang="en-US" dirty="0" smtClean="0"/>
              <a:t>/</a:t>
            </a:r>
            <a:r>
              <a:rPr lang="en-US" dirty="0" err="1" smtClean="0"/>
              <a:t>usbtreeview_e.html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vusb-analyzer.sourceforge.net</a:t>
            </a:r>
            <a:r>
              <a:rPr lang="en-US" dirty="0" smtClean="0"/>
              <a:t>/</a:t>
            </a:r>
            <a:r>
              <a:rPr lang="en-US" dirty="0" err="1" smtClean="0"/>
              <a:t>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iki.eng.vmware.com/BeatTheBugKBs/Useful_KBs%23USB" TargetMode="External"/><Relationship Id="rId3" Type="http://schemas.openxmlformats.org/officeDocument/2006/relationships/hyperlink" Target="https://wiki.eng.vmware.com/BeatTheBugKBs%23US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VMware USB Stack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Dyno Fu (</a:t>
            </a:r>
            <a:r>
              <a:rPr lang="en-US" dirty="0" err="1" smtClean="0"/>
              <a:t>hfu@vmware.com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 8, 2015</a:t>
            </a:r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012" y="1371600"/>
            <a:ext cx="10515600" cy="416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sz="2000" b="1" dirty="0" err="1"/>
              <a:t>vmware.log</a:t>
            </a:r>
            <a:r>
              <a:rPr lang="en-US" sz="2000" b="1" dirty="0"/>
              <a:t>  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/>
              <a:t>VUSB </a:t>
            </a:r>
            <a:r>
              <a:rPr lang="en-US" dirty="0" err="1"/>
              <a:t>Poweron</a:t>
            </a:r>
            <a:r>
              <a:rPr lang="en-US" dirty="0"/>
              <a:t>, </a:t>
            </a:r>
            <a:r>
              <a:rPr lang="en-US" dirty="0" err="1"/>
              <a:t>Init</a:t>
            </a:r>
            <a:r>
              <a:rPr lang="en-US" dirty="0"/>
              <a:t>, USBIO, Device connect &amp; </a:t>
            </a:r>
            <a:r>
              <a:rPr lang="en-US" dirty="0" smtClean="0"/>
              <a:t>disconnect</a:t>
            </a:r>
          </a:p>
          <a:p>
            <a:pPr marL="6191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err="1" smtClean="0"/>
              <a:t>Arbitrator.log</a:t>
            </a:r>
            <a:r>
              <a:rPr lang="en-US" b="1" dirty="0" smtClean="0"/>
              <a:t> </a:t>
            </a:r>
            <a:endParaRPr lang="en-US" b="1" dirty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altLang="zh-CN" dirty="0"/>
              <a:t>Record the connection / disconnection  between VM and </a:t>
            </a:r>
            <a:r>
              <a:rPr lang="en-US" altLang="zh-CN" dirty="0" smtClean="0"/>
              <a:t>Devices</a:t>
            </a:r>
          </a:p>
          <a:p>
            <a:pPr marL="6191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err="1" smtClean="0"/>
              <a:t>Hcmon</a:t>
            </a:r>
            <a:r>
              <a:rPr lang="en-US" b="1" dirty="0" err="1"/>
              <a:t>.</a:t>
            </a:r>
            <a:r>
              <a:rPr lang="en-US" b="1" dirty="0" err="1" smtClean="0"/>
              <a:t>log</a:t>
            </a:r>
            <a:endParaRPr lang="en-US" b="1" dirty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/>
              <a:t>Dynamic driver substitute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/>
              <a:t>Filter &amp; Change special Control Message </a:t>
            </a:r>
            <a:endParaRPr lang="en-US" dirty="0" smtClean="0"/>
          </a:p>
          <a:p>
            <a:pPr marL="6191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err="1" smtClean="0"/>
              <a:t>Hostd</a:t>
            </a:r>
            <a:r>
              <a:rPr lang="en-US" b="1" dirty="0" err="1"/>
              <a:t>.</a:t>
            </a:r>
            <a:r>
              <a:rPr lang="en-US" b="1" dirty="0" err="1" smtClean="0"/>
              <a:t>log</a:t>
            </a:r>
            <a:endParaRPr lang="en-US" b="1" dirty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/>
              <a:t>Record the USB device change event.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7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https://wiki.eng.vmware.com/BeatTheBugKBs/Useful_KBs#</a:t>
            </a:r>
            <a:r>
              <a:rPr lang="en-US" dirty="0" smtClean="0">
                <a:hlinkClick r:id="rId2"/>
              </a:rPr>
              <a:t>USB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https://wiki.eng.vmware.com/BeatTheBugKBs#</a:t>
            </a:r>
            <a:r>
              <a:rPr lang="en-US" dirty="0" smtClean="0">
                <a:hlinkClick r:id="rId3"/>
              </a:rPr>
              <a:t>USB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Dyno Fu (</a:t>
            </a:r>
            <a:r>
              <a:rPr lang="en-US" dirty="0" err="1" smtClean="0"/>
              <a:t>hfu@vmware.com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cess 29"/>
          <p:cNvSpPr/>
          <p:nvPr/>
        </p:nvSpPr>
        <p:spPr>
          <a:xfrm>
            <a:off x="1217612" y="5105400"/>
            <a:ext cx="9829800" cy="1524000"/>
          </a:xfrm>
          <a:prstGeom prst="flowChartProcess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812800"/>
          </a:xfrm>
        </p:spPr>
        <p:txBody>
          <a:bodyPr/>
          <a:lstStyle/>
          <a:p>
            <a:r>
              <a:rPr lang="en-US" dirty="0" smtClean="0"/>
              <a:t>USB – Hosted (VMware Workstation on Windows)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441" y="1028700"/>
            <a:ext cx="10969943" cy="304800"/>
          </a:xfrm>
        </p:spPr>
        <p:txBody>
          <a:bodyPr/>
          <a:lstStyle/>
          <a:p>
            <a:r>
              <a:rPr lang="en-US" dirty="0" smtClean="0"/>
              <a:t>Subtitle text is Arial 18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6612" y="3886200"/>
            <a:ext cx="3094680" cy="107461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974" tIns="357974" rIns="357974" bIns="357974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vmware-usbarbitrator64.exe</a:t>
            </a:r>
            <a:endParaRPr lang="en-US" sz="15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84212" y="1828800"/>
            <a:ext cx="3440093" cy="82572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209" tIns="108209" rIns="108209" bIns="108209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err="1" smtClean="0"/>
              <a:t>vmware-hostd.exe</a:t>
            </a:r>
            <a:endParaRPr lang="en-US" sz="29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7999412" y="1981200"/>
            <a:ext cx="3035196" cy="97660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209" tIns="108209" rIns="108209" bIns="108209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err="1" smtClean="0"/>
              <a:t>vmware-vmx.exe</a:t>
            </a:r>
            <a:endParaRPr lang="en-US" sz="29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84212" y="3124200"/>
            <a:ext cx="2373293" cy="84834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209" tIns="108209" rIns="108209" bIns="108209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err="1" smtClean="0"/>
              <a:t>vmware.exe</a:t>
            </a:r>
            <a:endParaRPr lang="en-US" sz="29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9218612" y="5867400"/>
            <a:ext cx="1371600" cy="457200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musb.sys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494212" y="5943600"/>
            <a:ext cx="1552445" cy="413164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Hcmon.sys</a:t>
            </a:r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 rot="19270350">
            <a:off x="7438025" y="3165532"/>
            <a:ext cx="1600200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  <p:sp>
        <p:nvSpPr>
          <p:cNvPr id="26" name="Left-Right Arrow 25"/>
          <p:cNvSpPr/>
          <p:nvPr/>
        </p:nvSpPr>
        <p:spPr>
          <a:xfrm rot="2669638">
            <a:off x="3628025" y="3013132"/>
            <a:ext cx="1600200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  <p:sp>
        <p:nvSpPr>
          <p:cNvPr id="27" name="Left-Right Arrow 26"/>
          <p:cNvSpPr/>
          <p:nvPr/>
        </p:nvSpPr>
        <p:spPr>
          <a:xfrm rot="2669638">
            <a:off x="3030658" y="3749959"/>
            <a:ext cx="1600200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  <p:sp>
        <p:nvSpPr>
          <p:cNvPr id="28" name="Left-Right Arrow 27"/>
          <p:cNvSpPr/>
          <p:nvPr/>
        </p:nvSpPr>
        <p:spPr>
          <a:xfrm rot="15801867">
            <a:off x="8704534" y="4090799"/>
            <a:ext cx="2661338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  <p:sp>
        <p:nvSpPr>
          <p:cNvPr id="29" name="Left-Right Arrow 28"/>
          <p:cNvSpPr/>
          <p:nvPr/>
        </p:nvSpPr>
        <p:spPr>
          <a:xfrm rot="6202391">
            <a:off x="5115870" y="5112990"/>
            <a:ext cx="1136654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ioctl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1276012" y="5257800"/>
            <a:ext cx="685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865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Windows_US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544" r="-78544"/>
          <a:stretch>
            <a:fillRect/>
          </a:stretch>
        </p:blipFill>
        <p:spPr>
          <a:xfrm>
            <a:off x="-230188" y="457200"/>
            <a:ext cx="16820371" cy="6096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USB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257672" y="2840699"/>
            <a:ext cx="1749680" cy="5778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3" name="Picture 2" descr="usbio_win_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191000" cy="42387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08412" y="2743200"/>
            <a:ext cx="12954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musb.sys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29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812800"/>
          </a:xfrm>
        </p:spPr>
        <p:txBody>
          <a:bodyPr/>
          <a:lstStyle/>
          <a:p>
            <a:r>
              <a:rPr lang="en-US" dirty="0" smtClean="0"/>
              <a:t>USB – ESX (</a:t>
            </a:r>
            <a:r>
              <a:rPr lang="en-US" dirty="0" err="1" smtClean="0"/>
              <a:t>VIClient</a:t>
            </a:r>
            <a:r>
              <a:rPr lang="en-US" dirty="0" smtClean="0"/>
              <a:t>, NGC)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Process 8"/>
          <p:cNvSpPr/>
          <p:nvPr/>
        </p:nvSpPr>
        <p:spPr>
          <a:xfrm>
            <a:off x="1827212" y="5029200"/>
            <a:ext cx="7391400" cy="1524000"/>
          </a:xfrm>
          <a:prstGeom prst="flowChartProcess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46612" y="3886200"/>
            <a:ext cx="3094680" cy="107461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974" tIns="357974" rIns="357974" bIns="357974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vmware-usbarbitrator64.exe</a:t>
            </a:r>
            <a:endParaRPr lang="en-US" sz="1500" kern="1200" dirty="0"/>
          </a:p>
        </p:txBody>
      </p:sp>
      <p:sp>
        <p:nvSpPr>
          <p:cNvPr id="11" name="Rectangle 10"/>
          <p:cNvSpPr/>
          <p:nvPr/>
        </p:nvSpPr>
        <p:spPr>
          <a:xfrm>
            <a:off x="684212" y="1828800"/>
            <a:ext cx="3440093" cy="82572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209" tIns="108209" rIns="108209" bIns="108209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err="1" smtClean="0"/>
              <a:t>vmware-hostd.exe</a:t>
            </a:r>
            <a:endParaRPr lang="en-US" sz="29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7999412" y="1981200"/>
            <a:ext cx="3035196" cy="97660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209" tIns="108209" rIns="108209" bIns="108209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err="1" smtClean="0"/>
              <a:t>vmware-vmx.exe</a:t>
            </a:r>
            <a:endParaRPr lang="en-US" sz="2900" kern="1200" dirty="0"/>
          </a:p>
        </p:txBody>
      </p:sp>
      <p:sp>
        <p:nvSpPr>
          <p:cNvPr id="15" name="Rectangle 14"/>
          <p:cNvSpPr/>
          <p:nvPr/>
        </p:nvSpPr>
        <p:spPr>
          <a:xfrm>
            <a:off x="1446212" y="5638800"/>
            <a:ext cx="1552445" cy="685800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Linux USB Stack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 rot="19270350">
            <a:off x="7438025" y="3165532"/>
            <a:ext cx="1600200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  <p:sp>
        <p:nvSpPr>
          <p:cNvPr id="17" name="Left-Right Arrow 16"/>
          <p:cNvSpPr/>
          <p:nvPr/>
        </p:nvSpPr>
        <p:spPr>
          <a:xfrm rot="2669638">
            <a:off x="3628025" y="3013132"/>
            <a:ext cx="1600200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  <p:sp>
        <p:nvSpPr>
          <p:cNvPr id="19" name="Left-Right Arrow 18"/>
          <p:cNvSpPr/>
          <p:nvPr/>
        </p:nvSpPr>
        <p:spPr>
          <a:xfrm rot="17309950">
            <a:off x="8288514" y="3744497"/>
            <a:ext cx="2098614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046412" y="5638800"/>
            <a:ext cx="1552445" cy="413164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vmklinux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752012" y="4953000"/>
            <a:ext cx="2619245" cy="413164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remoteDeviceConnect</a:t>
            </a:r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 rot="14283659">
            <a:off x="9821263" y="3642497"/>
            <a:ext cx="2098614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13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812800"/>
          </a:xfrm>
        </p:spPr>
        <p:txBody>
          <a:bodyPr/>
          <a:lstStyle/>
          <a:p>
            <a:r>
              <a:rPr lang="en-US" dirty="0" smtClean="0"/>
              <a:t>USB – View – Client </a:t>
            </a:r>
            <a:r>
              <a:rPr lang="en-US" dirty="0"/>
              <a:t>S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441" y="1028700"/>
            <a:ext cx="10969943" cy="304800"/>
          </a:xfrm>
        </p:spPr>
        <p:txBody>
          <a:bodyPr/>
          <a:lstStyle/>
          <a:p>
            <a:r>
              <a:rPr lang="en-US" dirty="0" smtClean="0"/>
              <a:t>Subtitle text is Arial 18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Process 6"/>
          <p:cNvSpPr/>
          <p:nvPr/>
        </p:nvSpPr>
        <p:spPr>
          <a:xfrm>
            <a:off x="1217612" y="5105400"/>
            <a:ext cx="9829800" cy="1524000"/>
          </a:xfrm>
          <a:prstGeom prst="flowChartProcess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46612" y="3886200"/>
            <a:ext cx="3094680" cy="107461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974" tIns="357974" rIns="357974" bIns="357974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vmware-usbarbitrator64.exe</a:t>
            </a:r>
            <a:endParaRPr lang="en-US" sz="1500" kern="1200" dirty="0"/>
          </a:p>
        </p:txBody>
      </p:sp>
      <p:sp>
        <p:nvSpPr>
          <p:cNvPr id="9" name="Rectangle 8"/>
          <p:cNvSpPr/>
          <p:nvPr/>
        </p:nvSpPr>
        <p:spPr>
          <a:xfrm>
            <a:off x="6170612" y="1524000"/>
            <a:ext cx="4572000" cy="82572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209" tIns="108209" rIns="108209" bIns="108209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err="1" smtClean="0"/>
              <a:t>Vmware</a:t>
            </a:r>
            <a:r>
              <a:rPr lang="en-US" sz="2900" kern="1200" dirty="0" smtClean="0"/>
              <a:t>-</a:t>
            </a:r>
            <a:r>
              <a:rPr lang="en-US" sz="2900" dirty="0" smtClean="0"/>
              <a:t>view-</a:t>
            </a:r>
            <a:r>
              <a:rPr lang="en-US" sz="2900" dirty="0" err="1" smtClean="0"/>
              <a:t>usbd</a:t>
            </a:r>
            <a:r>
              <a:rPr lang="en-US" sz="2900" kern="1200" dirty="0" err="1" smtClean="0"/>
              <a:t>.exe</a:t>
            </a:r>
            <a:endParaRPr lang="en-US" sz="2900" kern="1200" dirty="0"/>
          </a:p>
        </p:txBody>
      </p:sp>
      <p:sp>
        <p:nvSpPr>
          <p:cNvPr id="11" name="Rectangle 10"/>
          <p:cNvSpPr/>
          <p:nvPr/>
        </p:nvSpPr>
        <p:spPr>
          <a:xfrm>
            <a:off x="9218612" y="5867400"/>
            <a:ext cx="1371600" cy="457200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musb.sys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494212" y="5943600"/>
            <a:ext cx="1552445" cy="413164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Hcmon.sys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 rot="19270350">
            <a:off x="6565922" y="2948895"/>
            <a:ext cx="1600200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  <p:sp>
        <p:nvSpPr>
          <p:cNvPr id="16" name="Left-Right Arrow 15"/>
          <p:cNvSpPr/>
          <p:nvPr/>
        </p:nvSpPr>
        <p:spPr>
          <a:xfrm rot="15801867">
            <a:off x="8470784" y="3882666"/>
            <a:ext cx="3080412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usblib</a:t>
            </a:r>
            <a:endParaRPr lang="en-US" dirty="0" smtClean="0"/>
          </a:p>
        </p:txBody>
      </p:sp>
      <p:sp>
        <p:nvSpPr>
          <p:cNvPr id="17" name="Left-Right Arrow 16"/>
          <p:cNvSpPr/>
          <p:nvPr/>
        </p:nvSpPr>
        <p:spPr>
          <a:xfrm rot="6202391">
            <a:off x="5115870" y="5112990"/>
            <a:ext cx="1136654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ioctl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9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812800"/>
          </a:xfrm>
        </p:spPr>
        <p:txBody>
          <a:bodyPr/>
          <a:lstStyle/>
          <a:p>
            <a:r>
              <a:rPr lang="en-US" dirty="0" smtClean="0"/>
              <a:t>USB – View – Remote </a:t>
            </a:r>
            <a:r>
              <a:rPr lang="en-US" dirty="0"/>
              <a:t>S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441" y="1028700"/>
            <a:ext cx="10969943" cy="304800"/>
          </a:xfrm>
        </p:spPr>
        <p:txBody>
          <a:bodyPr/>
          <a:lstStyle/>
          <a:p>
            <a:r>
              <a:rPr lang="en-US" dirty="0" smtClean="0"/>
              <a:t>Subtitle text is Arial 18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Process 6"/>
          <p:cNvSpPr/>
          <p:nvPr/>
        </p:nvSpPr>
        <p:spPr>
          <a:xfrm>
            <a:off x="7008812" y="1447800"/>
            <a:ext cx="4038600" cy="5181600"/>
          </a:xfrm>
          <a:prstGeom prst="flowChartProcess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7012" y="1828800"/>
            <a:ext cx="4572000" cy="82572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209" tIns="108209" rIns="108209" bIns="108209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err="1" smtClean="0"/>
              <a:t>Vmware</a:t>
            </a:r>
            <a:r>
              <a:rPr lang="en-US" sz="2900" kern="1200" dirty="0" smtClean="0"/>
              <a:t>-</a:t>
            </a:r>
            <a:r>
              <a:rPr lang="en-US" sz="2900" dirty="0" smtClean="0"/>
              <a:t>view-</a:t>
            </a:r>
            <a:r>
              <a:rPr lang="en-US" sz="2900" dirty="0" err="1" smtClean="0"/>
              <a:t>usbd</a:t>
            </a:r>
            <a:r>
              <a:rPr lang="en-US" sz="2900" kern="1200" dirty="0" err="1" smtClean="0"/>
              <a:t>.exe</a:t>
            </a:r>
            <a:endParaRPr lang="en-US" sz="2900" kern="1200" dirty="0"/>
          </a:p>
        </p:txBody>
      </p:sp>
      <p:sp>
        <p:nvSpPr>
          <p:cNvPr id="11" name="Rectangle 10"/>
          <p:cNvSpPr/>
          <p:nvPr/>
        </p:nvSpPr>
        <p:spPr>
          <a:xfrm>
            <a:off x="7237412" y="2057400"/>
            <a:ext cx="1676400" cy="457200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vmwvhub.sys</a:t>
            </a:r>
            <a:endParaRPr lang="en-US" dirty="0" smtClean="0"/>
          </a:p>
        </p:txBody>
      </p:sp>
      <p:sp>
        <p:nvSpPr>
          <p:cNvPr id="13" name="Left-Right Arrow 12"/>
          <p:cNvSpPr/>
          <p:nvPr/>
        </p:nvSpPr>
        <p:spPr>
          <a:xfrm>
            <a:off x="4875212" y="1981200"/>
            <a:ext cx="2119291" cy="60960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PCoIP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58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VUSB-high-level-architectur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68" r="-57068"/>
          <a:stretch>
            <a:fillRect/>
          </a:stretch>
        </p:blipFill>
        <p:spPr>
          <a:xfrm>
            <a:off x="531813" y="0"/>
            <a:ext cx="10969625" cy="6629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USB-passthrough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96" r="-60896"/>
          <a:stretch>
            <a:fillRect/>
          </a:stretch>
        </p:blipFill>
        <p:spPr>
          <a:xfrm>
            <a:off x="609441" y="152400"/>
            <a:ext cx="10969943" cy="6400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812800"/>
          </a:xfrm>
        </p:spPr>
        <p:txBody>
          <a:bodyPr/>
          <a:lstStyle/>
          <a:p>
            <a:r>
              <a:rPr lang="en-US" dirty="0" smtClean="0"/>
              <a:t>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USBTreeView</a:t>
            </a:r>
            <a:r>
              <a:rPr lang="en-US" dirty="0"/>
              <a:t> </a:t>
            </a:r>
            <a:r>
              <a:rPr lang="en-US" dirty="0" smtClean="0"/>
              <a:t>(Enumeration)</a:t>
            </a:r>
          </a:p>
          <a:p>
            <a:r>
              <a:rPr lang="en-US" dirty="0" err="1" smtClean="0"/>
              <a:t>TraceView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hcmon.sys</a:t>
            </a:r>
            <a:r>
              <a:rPr lang="en-US" dirty="0" smtClean="0"/>
              <a:t>, </a:t>
            </a:r>
            <a:r>
              <a:rPr lang="en-US" dirty="0" err="1" smtClean="0"/>
              <a:t>vmwvhub.sys</a:t>
            </a:r>
            <a:r>
              <a:rPr lang="en-US" dirty="0" smtClean="0"/>
              <a:t>, Windows PnP)</a:t>
            </a:r>
          </a:p>
          <a:p>
            <a:r>
              <a:rPr lang="en-US" dirty="0" err="1" smtClean="0"/>
              <a:t>vusb</a:t>
            </a:r>
            <a:r>
              <a:rPr lang="en-US" dirty="0"/>
              <a:t>-</a:t>
            </a:r>
            <a:r>
              <a:rPr lang="en-US" dirty="0" smtClean="0"/>
              <a:t>analyzer (USB Protocol)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441" y="1028700"/>
            <a:ext cx="10969943" cy="304800"/>
          </a:xfrm>
        </p:spPr>
        <p:txBody>
          <a:bodyPr/>
          <a:lstStyle/>
          <a:p>
            <a:r>
              <a:rPr lang="en-US" dirty="0" smtClean="0"/>
              <a:t>Subtitle text is Arial 18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VMware_white_16x9.potx</Template>
  <TotalTime>0</TotalTime>
  <Words>556</Words>
  <Application>Microsoft Macintosh PowerPoint</Application>
  <PresentationFormat>Custom</PresentationFormat>
  <Paragraphs>115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VMware_white_16x9</vt:lpstr>
      <vt:lpstr> VMware USB Stack Overview</vt:lpstr>
      <vt:lpstr>USB – Hosted (VMware Workstation on Windows)</vt:lpstr>
      <vt:lpstr>Windows USB Stack</vt:lpstr>
      <vt:lpstr>USB – ESX (VIClient, NGC)</vt:lpstr>
      <vt:lpstr>USB – View – Client Side</vt:lpstr>
      <vt:lpstr>USB – View – Remote Side</vt:lpstr>
      <vt:lpstr>PowerPoint Presentation</vt:lpstr>
      <vt:lpstr>PowerPoint Presentation</vt:lpstr>
      <vt:lpstr>Tools </vt:lpstr>
      <vt:lpstr>Log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2015-11-06T17:57:13Z</dcterms:modified>
</cp:coreProperties>
</file>