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B3F4-DD5D-49E3-AA40-3654A478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9983-859E-404B-98A8-54E949A10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D22C9-37AE-4269-9DF5-BEEB6B69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F4E7-C8C8-499E-9F42-031DE4B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034EF-F863-4703-A8A8-CB26DFD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C01E-4156-49EF-B4BA-FAAD392E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D1DD3-90DD-42EF-ADE3-9B336777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E2C9-9C82-4224-898D-1B539096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3E2EA-57BE-4056-8439-3DC136D2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AF6F-877F-4922-B813-E7518AC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03F04-CE36-4E7E-BC0B-2290EF1F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05434-46B8-45CC-8598-E24B8E8A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6634-0CCA-4D48-AACB-8EC7C2C1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05EDB-6D60-4843-B3F1-96747C3E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12C7-9B36-4224-BE30-D268AAED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2DD3-5074-43B4-8CB5-31B18982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6BEE-80CE-46EB-8DDB-FEC9D58D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94EE-41D0-41D1-8066-D109EAF5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C0AD-643F-40B5-A12B-8485449F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E06A-05F0-4D98-815E-19D9C87B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0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C1F1-CFEB-45EA-B3A6-A1840AC9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2BC4-C9A5-44B8-ABF9-A60C7709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FC59-82DE-480D-A8C9-4B02ED2F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ECBC-58B4-43E0-92DB-AA0BA7AA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4D27-A074-4837-B1E3-AC0A2CB1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9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7235-0CE9-48ED-ABE4-15DB7E55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5746-809A-4DCC-A740-CF0F9E17D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6F3E-172A-479C-9D9A-4446B6E6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3087-B090-4DEA-9AAD-31D4466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625D-8BCE-4E09-A3CD-2B423C22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186A5-8392-41C8-B364-DE81285A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4403-FB3D-4F1C-9465-EBD3247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F636-3844-4842-BA69-384E938F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6774-1C29-4584-B806-CC1815CD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8C35F-1384-473A-9DC1-C7BDDA23F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D5F5E-D1EE-40A4-B85A-1F713111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BF04B-E67F-4C35-A9EF-0BA5F052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003B-0636-4262-BD57-F9FFBC24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C6FD7-FEB4-426A-8C33-D89ADDC8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7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1B63-5CB3-4826-B4E7-52852BA1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04659-B1B7-413D-AB38-C2C7AF70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FB578-C541-4A19-AE4C-0C27B874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B768F-5FD2-4CD7-A3BD-AB0DB569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5CE3-27C1-411B-869D-8FE8C1F2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75680-5342-496D-8E29-F30531EB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5919-AABB-432E-904A-FD877ADF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5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5ADD-AF40-46E5-87E2-D5A379DF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5EFB-FFEE-4101-870C-F3AF79AA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2FDB0-90F7-4468-96FE-53FB2274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7E121-5CAF-4FA3-BE0E-28C63977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9512-4749-436A-9615-BA1897C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A2636-383F-47EE-8361-D9DB4752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BC0B-9853-4802-B7D2-9CA864C9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2352-81D1-4692-BB97-687E2D848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D0369-9ACC-491D-B7BF-8D4B46F5A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9951-F325-4D02-822F-DBB3FF88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9867-7122-4768-B663-C3AAD45B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F02F-818A-4047-916A-5B5B2C99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3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E9F57-1893-4007-B629-D41BF70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C765-3E89-4266-B126-DB7BF50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0908-817D-4FF9-B3BF-8A750CF65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42A8-1777-4403-ABD6-1EAE88A43A3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2154-7760-4C1E-8906-8AFF9303E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A2D5-05B4-44E7-AB45-4949D573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22B-9654-4D59-8A7C-6F6E572D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C24402E-B723-46E7-93FD-6B1C0001CACB}"/>
              </a:ext>
            </a:extLst>
          </p:cNvPr>
          <p:cNvSpPr/>
          <p:nvPr/>
        </p:nvSpPr>
        <p:spPr>
          <a:xfrm>
            <a:off x="1941814" y="1599808"/>
            <a:ext cx="2135698" cy="4887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19728-63D4-4418-A694-4DA75D441F71}"/>
              </a:ext>
            </a:extLst>
          </p:cNvPr>
          <p:cNvSpPr/>
          <p:nvPr/>
        </p:nvSpPr>
        <p:spPr>
          <a:xfrm>
            <a:off x="4468346" y="1656269"/>
            <a:ext cx="5723174" cy="4887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C10F-57E5-4690-B586-07A1F1D28748}"/>
              </a:ext>
            </a:extLst>
          </p:cNvPr>
          <p:cNvSpPr/>
          <p:nvPr/>
        </p:nvSpPr>
        <p:spPr>
          <a:xfrm>
            <a:off x="10523671" y="1656270"/>
            <a:ext cx="1372321" cy="4887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A256C-59CF-41EE-BD18-5ECFAF6B4793}"/>
              </a:ext>
            </a:extLst>
          </p:cNvPr>
          <p:cNvSpPr/>
          <p:nvPr/>
        </p:nvSpPr>
        <p:spPr>
          <a:xfrm>
            <a:off x="143127" y="241540"/>
            <a:ext cx="1447549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Smart Device</a:t>
            </a:r>
          </a:p>
          <a:p>
            <a:pPr algn="ctr"/>
            <a:r>
              <a:rPr lang="en-IN" dirty="0"/>
              <a:t>(Sensor)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D1E86F-6E61-4D43-8A2C-AA71DC68108E}"/>
              </a:ext>
            </a:extLst>
          </p:cNvPr>
          <p:cNvSpPr/>
          <p:nvPr/>
        </p:nvSpPr>
        <p:spPr>
          <a:xfrm>
            <a:off x="1914526" y="238664"/>
            <a:ext cx="2152649" cy="1069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Sensor Technology</a:t>
            </a:r>
          </a:p>
          <a:p>
            <a:pPr algn="ctr"/>
            <a:r>
              <a:rPr lang="en-IN" dirty="0"/>
              <a:t>Edge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252C9-8476-417E-9820-90AEA73AA6E8}"/>
              </a:ext>
            </a:extLst>
          </p:cNvPr>
          <p:cNvSpPr/>
          <p:nvPr/>
        </p:nvSpPr>
        <p:spPr>
          <a:xfrm>
            <a:off x="4495800" y="238664"/>
            <a:ext cx="5695720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Cloud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4F666-8985-4694-B788-EEDD06AA5A3B}"/>
              </a:ext>
            </a:extLst>
          </p:cNvPr>
          <p:cNvSpPr/>
          <p:nvPr/>
        </p:nvSpPr>
        <p:spPr>
          <a:xfrm>
            <a:off x="10540937" y="238664"/>
            <a:ext cx="1372322" cy="106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</a:p>
          <a:p>
            <a:pPr algn="ctr"/>
            <a:r>
              <a:rPr lang="en-IN" dirty="0"/>
              <a:t>Visualization</a:t>
            </a:r>
          </a:p>
        </p:txBody>
      </p:sp>
      <p:pic>
        <p:nvPicPr>
          <p:cNvPr id="1026" name="Picture 2" descr="Data Factory | Microsoft Azure Color">
            <a:extLst>
              <a:ext uri="{FF2B5EF4-FFF2-40B4-BE49-F238E27FC236}">
                <a16:creationId xmlns:a16="http://schemas.microsoft.com/office/drawing/2014/main" id="{4775AD2D-E906-4559-B0A7-65BCA49D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49" y="2200274"/>
            <a:ext cx="762001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C98483-8835-4118-9012-DE78820B0A95}"/>
              </a:ext>
            </a:extLst>
          </p:cNvPr>
          <p:cNvSpPr txBox="1"/>
          <p:nvPr/>
        </p:nvSpPr>
        <p:spPr>
          <a:xfrm>
            <a:off x="7417097" y="3045720"/>
            <a:ext cx="160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Data Factory</a:t>
            </a:r>
          </a:p>
        </p:txBody>
      </p:sp>
      <p:pic>
        <p:nvPicPr>
          <p:cNvPr id="1028" name="Picture 4" descr="Azure Databricks | Microsoft Azure">
            <a:extLst>
              <a:ext uri="{FF2B5EF4-FFF2-40B4-BE49-F238E27FC236}">
                <a16:creationId xmlns:a16="http://schemas.microsoft.com/office/drawing/2014/main" id="{22F1BDC9-1A0E-42B0-AB09-B40A8143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609" y="3947832"/>
            <a:ext cx="1136183" cy="5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159C6F-6B3A-46D2-9087-6BE419FFC1A3}"/>
              </a:ext>
            </a:extLst>
          </p:cNvPr>
          <p:cNvSpPr txBox="1"/>
          <p:nvPr/>
        </p:nvSpPr>
        <p:spPr>
          <a:xfrm>
            <a:off x="7211794" y="4496143"/>
            <a:ext cx="160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Databricks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90087-41CF-48AD-81CB-ACAC671E26FB}"/>
              </a:ext>
            </a:extLst>
          </p:cNvPr>
          <p:cNvCxnSpPr>
            <a:cxnSpLocks/>
          </p:cNvCxnSpPr>
          <p:nvPr/>
        </p:nvCxnSpPr>
        <p:spPr>
          <a:xfrm flipH="1">
            <a:off x="7895641" y="3353496"/>
            <a:ext cx="38686" cy="544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9E618-1966-4779-B4AA-5E507619E417}"/>
              </a:ext>
            </a:extLst>
          </p:cNvPr>
          <p:cNvCxnSpPr>
            <a:cxnSpLocks/>
          </p:cNvCxnSpPr>
          <p:nvPr/>
        </p:nvCxnSpPr>
        <p:spPr>
          <a:xfrm>
            <a:off x="7895641" y="4772097"/>
            <a:ext cx="552450" cy="694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0EB06D-6A96-4B61-A53B-1FE951562D4D}"/>
              </a:ext>
            </a:extLst>
          </p:cNvPr>
          <p:cNvCxnSpPr>
            <a:cxnSpLocks/>
          </p:cNvCxnSpPr>
          <p:nvPr/>
        </p:nvCxnSpPr>
        <p:spPr>
          <a:xfrm flipV="1">
            <a:off x="8966623" y="4678903"/>
            <a:ext cx="540972" cy="77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4C6B16-EFED-47A2-9E9E-491942D63E76}"/>
              </a:ext>
            </a:extLst>
          </p:cNvPr>
          <p:cNvCxnSpPr>
            <a:cxnSpLocks/>
          </p:cNvCxnSpPr>
          <p:nvPr/>
        </p:nvCxnSpPr>
        <p:spPr>
          <a:xfrm flipV="1">
            <a:off x="10119539" y="3796656"/>
            <a:ext cx="68292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6" name="Picture 12" descr="Power BI Logo - K2 Enterprises">
            <a:extLst>
              <a:ext uri="{FF2B5EF4-FFF2-40B4-BE49-F238E27FC236}">
                <a16:creationId xmlns:a16="http://schemas.microsoft.com/office/drawing/2014/main" id="{59CFD398-470F-4B42-9C36-8A953A21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61" y="3254386"/>
            <a:ext cx="849275" cy="8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7271FEF-3B51-4F2B-8762-610516228A51}"/>
              </a:ext>
            </a:extLst>
          </p:cNvPr>
          <p:cNvSpPr txBox="1"/>
          <p:nvPr/>
        </p:nvSpPr>
        <p:spPr>
          <a:xfrm>
            <a:off x="10803960" y="4188366"/>
            <a:ext cx="8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Power BI</a:t>
            </a:r>
          </a:p>
        </p:txBody>
      </p:sp>
      <p:pic>
        <p:nvPicPr>
          <p:cNvPr id="24" name="Picture 10" descr="SQL logo illustration, Microsoft Azure SQL Database Microsoft SQL Server,  database, blue, text, logo png | PNGWing">
            <a:extLst>
              <a:ext uri="{FF2B5EF4-FFF2-40B4-BE49-F238E27FC236}">
                <a16:creationId xmlns:a16="http://schemas.microsoft.com/office/drawing/2014/main" id="{78F76B7A-57A3-4E38-97F8-A8A9868A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36" y="3295755"/>
            <a:ext cx="1082955" cy="6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42477E-8880-4948-8E78-31CD3023C308}"/>
              </a:ext>
            </a:extLst>
          </p:cNvPr>
          <p:cNvSpPr txBox="1"/>
          <p:nvPr/>
        </p:nvSpPr>
        <p:spPr>
          <a:xfrm>
            <a:off x="8814872" y="3928472"/>
            <a:ext cx="1525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Database </a:t>
            </a:r>
          </a:p>
          <a:p>
            <a:r>
              <a:rPr lang="en-IN" sz="1400" b="1" dirty="0"/>
              <a:t>  (CC Datahub/ </a:t>
            </a:r>
          </a:p>
          <a:p>
            <a:r>
              <a:rPr lang="en-IN" sz="1400" b="1" dirty="0"/>
              <a:t>  Smart Asset DB)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06385-EF11-48F5-B1FA-FDE647D6F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334" y="5598981"/>
            <a:ext cx="596367" cy="59636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C3B6DB-705C-46ED-8FCE-6DED99E25A1F}"/>
              </a:ext>
            </a:extLst>
          </p:cNvPr>
          <p:cNvCxnSpPr>
            <a:cxnSpLocks/>
          </p:cNvCxnSpPr>
          <p:nvPr/>
        </p:nvCxnSpPr>
        <p:spPr>
          <a:xfrm flipH="1" flipV="1">
            <a:off x="7636019" y="4825445"/>
            <a:ext cx="591428" cy="78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9D1819-FB7F-4F96-BF23-FB49ABE83FBE}"/>
              </a:ext>
            </a:extLst>
          </p:cNvPr>
          <p:cNvSpPr txBox="1"/>
          <p:nvPr/>
        </p:nvSpPr>
        <p:spPr>
          <a:xfrm>
            <a:off x="8162925" y="6179435"/>
            <a:ext cx="100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Delta Lake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6F79CF-6072-456C-A1EE-061269C91C47}"/>
              </a:ext>
            </a:extLst>
          </p:cNvPr>
          <p:cNvSpPr/>
          <p:nvPr/>
        </p:nvSpPr>
        <p:spPr>
          <a:xfrm>
            <a:off x="143127" y="1630178"/>
            <a:ext cx="1447549" cy="48874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0F7DA5-F904-402F-AFAE-8A0A09213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00" y="2478105"/>
            <a:ext cx="923925" cy="1152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491F66-A514-4836-9970-A17F12351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19" y="4297804"/>
            <a:ext cx="1019175" cy="11906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B1729B-32FF-4388-97FD-D111A48E9A5A}"/>
              </a:ext>
            </a:extLst>
          </p:cNvPr>
          <p:cNvSpPr txBox="1"/>
          <p:nvPr/>
        </p:nvSpPr>
        <p:spPr>
          <a:xfrm>
            <a:off x="282874" y="1810930"/>
            <a:ext cx="1174451" cy="34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Equipment</a:t>
            </a:r>
            <a:endParaRPr lang="en-IN" sz="1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B46BBA-5BCE-49C2-AA14-9484C374E8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5792" y="3543936"/>
            <a:ext cx="59055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9539FB-48CA-4AFA-8A94-9ACC0101F336}"/>
              </a:ext>
            </a:extLst>
          </p:cNvPr>
          <p:cNvCxnSpPr>
            <a:cxnSpLocks/>
          </p:cNvCxnSpPr>
          <p:nvPr/>
        </p:nvCxnSpPr>
        <p:spPr>
          <a:xfrm>
            <a:off x="952500" y="3792796"/>
            <a:ext cx="8259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7ED0C06-FBAB-415A-9F21-DA9EEB635ED4}"/>
              </a:ext>
            </a:extLst>
          </p:cNvPr>
          <p:cNvSpPr txBox="1"/>
          <p:nvPr/>
        </p:nvSpPr>
        <p:spPr>
          <a:xfrm>
            <a:off x="1956209" y="4516963"/>
            <a:ext cx="1174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IOT Edge Device</a:t>
            </a:r>
            <a:endParaRPr lang="en-IN" sz="14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540EE7-B096-4E85-9CC1-4BE7A3FAA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6460" y="2478105"/>
            <a:ext cx="429607" cy="5233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A8390-AEB4-4721-BACF-01E8028B8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6187" y="1624575"/>
            <a:ext cx="1429780" cy="77547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0926FA-4826-415B-B925-31149457B053}"/>
              </a:ext>
            </a:extLst>
          </p:cNvPr>
          <p:cNvCxnSpPr>
            <a:cxnSpLocks/>
          </p:cNvCxnSpPr>
          <p:nvPr/>
        </p:nvCxnSpPr>
        <p:spPr>
          <a:xfrm flipV="1">
            <a:off x="2278969" y="2478105"/>
            <a:ext cx="480578" cy="947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E01CF3E-2609-482A-B3DD-C243FEA34EFB}"/>
              </a:ext>
            </a:extLst>
          </p:cNvPr>
          <p:cNvSpPr txBox="1"/>
          <p:nvPr/>
        </p:nvSpPr>
        <p:spPr>
          <a:xfrm rot="17709362">
            <a:off x="2222367" y="2859774"/>
            <a:ext cx="81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Raw Data</a:t>
            </a:r>
            <a:endParaRPr lang="en-IN" sz="11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3950496-D12D-4873-911B-42921D502B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51" y="3423886"/>
            <a:ext cx="619125" cy="561975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D72DFB-3CA0-4921-9D8F-FE9424BC05E2}"/>
              </a:ext>
            </a:extLst>
          </p:cNvPr>
          <p:cNvCxnSpPr>
            <a:cxnSpLocks/>
          </p:cNvCxnSpPr>
          <p:nvPr/>
        </p:nvCxnSpPr>
        <p:spPr>
          <a:xfrm>
            <a:off x="3171615" y="2478105"/>
            <a:ext cx="1404672" cy="1152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AE2D75E-1109-48F7-B167-34D25FEC58CD}"/>
              </a:ext>
            </a:extLst>
          </p:cNvPr>
          <p:cNvSpPr txBox="1"/>
          <p:nvPr/>
        </p:nvSpPr>
        <p:spPr>
          <a:xfrm>
            <a:off x="4509855" y="4099971"/>
            <a:ext cx="105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Event Hub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54F147EC-02F2-4F4D-89BF-79CC3EF45D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8887" y="2281463"/>
            <a:ext cx="495600" cy="5286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5701EE3-EB91-40AD-AAEF-8C1B666A644C}"/>
              </a:ext>
            </a:extLst>
          </p:cNvPr>
          <p:cNvSpPr txBox="1"/>
          <p:nvPr/>
        </p:nvSpPr>
        <p:spPr>
          <a:xfrm rot="2375125">
            <a:off x="3067109" y="2962388"/>
            <a:ext cx="118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Analyzed Data</a:t>
            </a:r>
            <a:endParaRPr lang="en-IN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506A39C-3452-4B56-A69A-93916166C2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0048" y="2052635"/>
            <a:ext cx="495600" cy="52863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6B75B48-A83B-480E-86A8-1CBC5271C3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8557" y="3396125"/>
            <a:ext cx="1023802" cy="732629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E678D2-DFE9-487D-A34F-BF51164216B9}"/>
              </a:ext>
            </a:extLst>
          </p:cNvPr>
          <p:cNvCxnSpPr>
            <a:cxnSpLocks/>
          </p:cNvCxnSpPr>
          <p:nvPr/>
        </p:nvCxnSpPr>
        <p:spPr>
          <a:xfrm>
            <a:off x="6283360" y="2722813"/>
            <a:ext cx="1393789" cy="16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33A7DCA-DDF9-45AA-8B87-6B6DD8B7FBD7}"/>
              </a:ext>
            </a:extLst>
          </p:cNvPr>
          <p:cNvCxnSpPr>
            <a:cxnSpLocks/>
          </p:cNvCxnSpPr>
          <p:nvPr/>
        </p:nvCxnSpPr>
        <p:spPr>
          <a:xfrm>
            <a:off x="6306960" y="2722813"/>
            <a:ext cx="0" cy="6306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A591B-4F38-48AC-A9F5-644A24B8CD2E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5293176" y="3704873"/>
            <a:ext cx="46024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08E35059-5F91-45D3-849D-6DB17029BC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7333" y="5430909"/>
            <a:ext cx="552450" cy="76200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0B587F6-D676-492D-96AD-F7D936A41C2A}"/>
              </a:ext>
            </a:extLst>
          </p:cNvPr>
          <p:cNvCxnSpPr>
            <a:cxnSpLocks/>
          </p:cNvCxnSpPr>
          <p:nvPr/>
        </p:nvCxnSpPr>
        <p:spPr>
          <a:xfrm>
            <a:off x="6353558" y="4189224"/>
            <a:ext cx="0" cy="1144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40D7CC3-94D7-40B4-8067-C94774B34E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5075" y="4455853"/>
            <a:ext cx="495600" cy="52863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14AD643-0D5F-4FD9-8AF6-45B6E1FE5846}"/>
              </a:ext>
            </a:extLst>
          </p:cNvPr>
          <p:cNvSpPr txBox="1"/>
          <p:nvPr/>
        </p:nvSpPr>
        <p:spPr>
          <a:xfrm>
            <a:off x="5612392" y="6147094"/>
            <a:ext cx="158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Azure Data Lake</a:t>
            </a:r>
          </a:p>
        </p:txBody>
      </p:sp>
    </p:spTree>
    <p:extLst>
      <p:ext uri="{BB962C8B-B14F-4D97-AF65-F5344CB8AC3E}">
        <p14:creationId xmlns:p14="http://schemas.microsoft.com/office/powerpoint/2010/main" val="154801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Madan, Gurdain</dc:creator>
  <cp:lastModifiedBy>Madan, Gurdain</cp:lastModifiedBy>
  <cp:revision>11</cp:revision>
  <dcterms:created xsi:type="dcterms:W3CDTF">2022-04-26T09:50:26Z</dcterms:created>
  <dcterms:modified xsi:type="dcterms:W3CDTF">2022-04-26T11:56:48Z</dcterms:modified>
</cp:coreProperties>
</file>