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 snapToObjects="1">
      <p:cViewPr varScale="1">
        <p:scale>
          <a:sx n="88" d="100"/>
          <a:sy n="88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9959-41EF-8243-92E8-916F7D39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2C34F-D2B4-E448-8F05-157F88203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17805-3A12-F040-94A0-E54C7E3B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E678-863E-BB4C-9AB2-96C2333EC40E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878CA-B774-3843-9EA0-E29B24FE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75293-8F37-C34B-B5A0-A09A293B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27B8-B09C-214B-8816-BE8BE39C2A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79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8618-DFD8-B74D-9C19-C961494B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4F1BB-A743-2A4E-8352-EF3A293E6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8FDA5-3945-6D45-8C95-4A1DDC64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E678-863E-BB4C-9AB2-96C2333EC40E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5C0FB-16DE-1A42-B483-32BFBE79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652BF-AFD7-D744-ACB8-ACC1CEE6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27B8-B09C-214B-8816-BE8BE39C2A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01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6B0EB7-B389-9749-B096-3AA76DDA1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DFF69-A825-0747-A0AF-4D877F50C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5D8F1-EB6F-0244-B49A-8FD86AA4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E678-863E-BB4C-9AB2-96C2333EC40E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9664B-3A32-6A49-B1B9-D3217C9F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2126E-F19F-2C4B-A6FC-DB07EB91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27B8-B09C-214B-8816-BE8BE39C2A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72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1FFA2-74CF-884F-9AE6-40AB95C7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C9019-3DBD-2044-A9AD-D252FFB7B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1B461-6FE4-6940-8749-4FF8DAC9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E678-863E-BB4C-9AB2-96C2333EC40E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6E934-33D7-C444-B41B-902B822F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FAD3C-6CD6-3543-AA9D-E39110F1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27B8-B09C-214B-8816-BE8BE39C2A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60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346E-56B4-BD42-88A4-6724AFE1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F8138-71F0-4043-8B4C-AB266DCC9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72CB-69F3-4A4E-88AC-DC52513B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E678-863E-BB4C-9AB2-96C2333EC40E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F106D-B996-444C-8DBF-E2962C10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82BBA-C1DF-154B-A3EA-BDD30916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27B8-B09C-214B-8816-BE8BE39C2A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39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057C-C1D9-0F44-A4B6-98BB4421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B1EAF-242E-8C43-BD9A-96B9CD183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9F80F-CCC5-C145-8AE8-82CAA69C0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86191-F432-3645-979E-2FA6A43C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E678-863E-BB4C-9AB2-96C2333EC40E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2841B-719B-1547-A7B0-28734933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9C49A-61DD-4641-B114-099C3381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27B8-B09C-214B-8816-BE8BE39C2A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44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2998-4BB7-8648-AC93-8E91EDA5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7FB30-D5C0-3741-87F6-30E1EBCE8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407A0-0FAB-BD4D-BAC7-1F2A18A25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EEBFF-31AB-1541-8466-CDB1424DA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B2E51-1851-D14C-899F-E257DD0D7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70505D-7E01-3643-AF89-52DE0ADF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E678-863E-BB4C-9AB2-96C2333EC40E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0791A-2805-CD47-87C7-31BE3C3A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CB3C6-3799-994D-9A8B-1359AC82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27B8-B09C-214B-8816-BE8BE39C2A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16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85D2-BADD-4540-984F-DEC68E66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C92CF-2D1E-7545-9DDE-9D0CCC69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E678-863E-BB4C-9AB2-96C2333EC40E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151AD-36A8-B54B-B836-F532070C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36CF6-9050-6849-959D-D90F5048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27B8-B09C-214B-8816-BE8BE39C2A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06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A61EB4-9751-5341-AD72-7EE40B25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E678-863E-BB4C-9AB2-96C2333EC40E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33417-A201-F04F-81FC-69BE50FC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5E6AE-579E-1248-B4AC-DF6B16A0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27B8-B09C-214B-8816-BE8BE39C2A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87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BD06-E17E-9F40-B5F5-B7F3F612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CEC1D-D4A3-C849-8148-6428B5E9B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465DC-B34B-1D4D-9B38-D0D8B3069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4F19F-779F-0A45-B482-955A6BE5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E678-863E-BB4C-9AB2-96C2333EC40E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E3640-4E28-734E-8143-E107E59C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D099D-792D-634F-94D2-06D4248D6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27B8-B09C-214B-8816-BE8BE39C2A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00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D462-A927-2F49-8268-7BA521FB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0386C-2738-2C4A-932D-B371F19AF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4D486-35A2-374A-8416-6E32F48D2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164D9-F885-3E46-B85C-443DDE772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E678-863E-BB4C-9AB2-96C2333EC40E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C2184-6898-8C48-A883-CCCB3577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A0F9F-03FF-E347-B6EB-42D685BB2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27B8-B09C-214B-8816-BE8BE39C2A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8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F972C-02B1-E048-96FC-D1420113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B9D32-43E4-674B-885F-EB2B819F7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AFC94-52C8-F84C-AE0F-28BC72F37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4E678-863E-BB4C-9AB2-96C2333EC40E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F89C-B7DD-E240-8221-363C6BB95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897CE-5C46-6246-AFEC-BAC96361A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A27B8-B09C-214B-8816-BE8BE39C2A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24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81AC67-3B49-1E45-A6FE-D29479FAF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769" y="367417"/>
            <a:ext cx="8782231" cy="612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Eudisley Anjos</dc:creator>
  <cp:lastModifiedBy>Eudisley Anjos</cp:lastModifiedBy>
  <cp:revision>1</cp:revision>
  <dcterms:created xsi:type="dcterms:W3CDTF">2022-01-09T19:03:20Z</dcterms:created>
  <dcterms:modified xsi:type="dcterms:W3CDTF">2022-01-09T19:04:24Z</dcterms:modified>
</cp:coreProperties>
</file>