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768DF-FEDC-81BB-40B8-5DCEDFBC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98040F-3747-4BE3-FBA3-F14152D70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5D0A9-8F82-1FC2-63FD-D25484B3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E86DC-56CE-712A-1A00-988612A7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A5AB0-3DAA-3F68-712B-4223C357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3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7C69B-C8DD-84ED-2BF2-426D83EA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DF8D0B-FA67-A611-D678-B9065B38E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F8070-B101-5B5A-E410-939F35F4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86EA7-F7E4-FCF6-9545-11A3EF90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8D5B9-4FF7-75C1-6AAA-A3206C7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82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D2995-704D-A8A2-144C-6A4CD73DB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005345-E034-50D8-4602-BFDB36C3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B5A09-9118-5022-3AF3-28E9F10C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1F69B-0AFD-7F03-440E-917CA78D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303F1-BC50-48DC-9045-C564AFA4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9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BF41E-F844-5ABB-4E5C-5F311E9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2EE56-DF92-12A0-3738-F0456C55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14516-76B1-82FD-F0D1-83C19BC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7F35D-55F5-0CB1-961C-B11DF896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BCA07-A0BD-3A2C-BBE4-D0FA9D3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6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7288-39D1-DC34-F9C3-CFDE85BE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0C58A-54F8-B81F-EE2A-8F938D0D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8A66D-D5DC-7AC7-9D65-8B9F0C11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557BB-A75D-57C4-6CA6-576CCA1E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73B65-6A66-5368-22BD-9F22329F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008E-C111-ACAE-2D70-CECD93D7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25C9D-38EC-5D09-3E64-3575FBC09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81410D-E323-F19A-7839-9A70765F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E10A4-CC86-64FC-3E66-E5653D0F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A780AA-6C29-AA55-AE55-22252EE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DB5D73-2E87-D8C0-ED3C-7E4CFE9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44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F34AE-D728-30D2-938C-73BDB385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EEB6AF-3DAB-ECCA-5952-B70C7657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5D65B-34D1-8F37-B4CD-409107121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7B972-A463-917F-3F4D-0CDAD36BF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C28069-8659-2F3B-FCCD-E7E9339C2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4E6262-72D1-6434-3722-589B6DD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F82D55-1CA9-EC01-4243-824FED16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F898D4-8B6A-E7DE-97B9-69974551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6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279A8-8865-D6D9-11F9-7D731BC9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92652C-A723-D60A-DB1A-74176CFF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DA2A27-3966-4A3B-277C-A95B8A0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B6A954-C3D9-DD77-18E4-D3213C8D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4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C70A7-F7A2-7989-0FB9-0CA09C86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40C882-BC47-4CDC-B93C-6FF3555E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ABEF5-4BAC-214F-210F-C7A0A72B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42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3158-01BA-290C-1605-43F94550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FBF82-96AB-412C-5342-8AE046BE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9CC71-F7D2-DEF2-3582-221A00BC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AA24C8-DD2F-047B-66A8-C47C7A11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D4C2D-C470-76BA-1363-AA0C9757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57F2AB-8C9B-8E59-C19A-6BB57DA5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9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B10D8-4E46-53D8-AA4A-B7117BA5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D8ACFF-80E9-FF93-DC80-7C3BED8D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9B1CB3-6D37-D230-B3E6-763B70E3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3F0244-5AEF-DFB6-4D38-B7A51AD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0E2851-E43E-0A06-9586-035EE1D8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3FDF78-F993-91C6-D87C-50F73A6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16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FB32DB-980B-13B1-AA6A-EC7374E7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331E7-E72F-6F79-DF9E-26315165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B99D4A-7940-6A84-6093-AA2B6F31B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A19C8-5E34-4699-97DE-95346AE1C0B0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D33B2-C32D-D16C-21C2-983B2DD1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BD42F-ECC3-7F2B-9899-4F72E73CC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D24C-A7BC-4505-90FE-9E514D90E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1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9877FA-1028-B537-EB82-066BC185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91" y="921227"/>
            <a:ext cx="738290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BE40C-A0DD-8902-BC9F-17D02EDC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2D92E9-3148-AD96-D235-4767B354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428471"/>
            <a:ext cx="1163164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BF2F-E472-4398-34F3-907B9DD0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B4E359-F3A6-9D9D-309E-09C759F9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285251"/>
            <a:ext cx="11288700" cy="4639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1C1C87-F3B0-5681-954A-0B719A91A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38" y="4124482"/>
            <a:ext cx="5029902" cy="2448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0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08075-8165-9F73-CE58-E2ECFF6F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3145AD-F846-E5A8-7C31-442F8FD2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2" y="1422400"/>
            <a:ext cx="10968694" cy="42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7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Gonzalez</dc:creator>
  <cp:lastModifiedBy>Marco Antonio Gonzalez</cp:lastModifiedBy>
  <cp:revision>1</cp:revision>
  <dcterms:created xsi:type="dcterms:W3CDTF">2025-04-09T05:22:03Z</dcterms:created>
  <dcterms:modified xsi:type="dcterms:W3CDTF">2025-04-09T06:08:08Z</dcterms:modified>
</cp:coreProperties>
</file>